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8.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9.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868" r:id="rId5"/>
    <p:sldMasterId id="2147484038" r:id="rId6"/>
    <p:sldMasterId id="2147484167" r:id="rId7"/>
    <p:sldMasterId id="2147484265" r:id="rId8"/>
    <p:sldMasterId id="2147484278" r:id="rId9"/>
    <p:sldMasterId id="2147484294" r:id="rId10"/>
    <p:sldMasterId id="2147484308" r:id="rId11"/>
    <p:sldMasterId id="2147484320" r:id="rId12"/>
    <p:sldMasterId id="2147484334" r:id="rId13"/>
    <p:sldMasterId id="2147484426" r:id="rId14"/>
  </p:sldMasterIdLst>
  <p:notesMasterIdLst>
    <p:notesMasterId r:id="rId26"/>
  </p:notesMasterIdLst>
  <p:handoutMasterIdLst>
    <p:handoutMasterId r:id="rId27"/>
  </p:handoutMasterIdLst>
  <p:sldIdLst>
    <p:sldId id="904" r:id="rId15"/>
    <p:sldId id="268" r:id="rId16"/>
    <p:sldId id="915" r:id="rId17"/>
    <p:sldId id="916" r:id="rId18"/>
    <p:sldId id="917" r:id="rId19"/>
    <p:sldId id="920" r:id="rId20"/>
    <p:sldId id="918" r:id="rId21"/>
    <p:sldId id="919" r:id="rId22"/>
    <p:sldId id="921" r:id="rId23"/>
    <p:sldId id="922" r:id="rId24"/>
    <p:sldId id="923" r:id="rId25"/>
  </p:sldIdLst>
  <p:sldSz cx="9144000" cy="5143500" type="screen16x9"/>
  <p:notesSz cx="6858000" cy="9296400"/>
  <p:defaultTextStyle>
    <a:defPPr>
      <a:defRPr lang="en-US"/>
    </a:defPPr>
    <a:lvl1pPr algn="l" rtl="0" fontAlgn="base">
      <a:spcBef>
        <a:spcPct val="0"/>
      </a:spcBef>
      <a:spcAft>
        <a:spcPct val="0"/>
      </a:spcAft>
      <a:defRPr kern="1200">
        <a:solidFill>
          <a:schemeClr val="tx1"/>
        </a:solidFill>
        <a:latin typeface="+mn-lt"/>
        <a:ea typeface="+mn-ea"/>
        <a:cs typeface="+mn-cs"/>
      </a:defRPr>
    </a:lvl1pPr>
    <a:lvl2pPr marL="456816" algn="l" rtl="0" fontAlgn="base">
      <a:spcBef>
        <a:spcPct val="0"/>
      </a:spcBef>
      <a:spcAft>
        <a:spcPct val="0"/>
      </a:spcAft>
      <a:defRPr kern="1200">
        <a:solidFill>
          <a:schemeClr val="tx1"/>
        </a:solidFill>
        <a:latin typeface="+mn-lt"/>
        <a:ea typeface="+mn-ea"/>
        <a:cs typeface="+mn-cs"/>
      </a:defRPr>
    </a:lvl2pPr>
    <a:lvl3pPr marL="913632" algn="l" rtl="0" fontAlgn="base">
      <a:spcBef>
        <a:spcPct val="0"/>
      </a:spcBef>
      <a:spcAft>
        <a:spcPct val="0"/>
      </a:spcAft>
      <a:defRPr kern="1200">
        <a:solidFill>
          <a:schemeClr val="tx1"/>
        </a:solidFill>
        <a:latin typeface="+mn-lt"/>
        <a:ea typeface="+mn-ea"/>
        <a:cs typeface="+mn-cs"/>
      </a:defRPr>
    </a:lvl3pPr>
    <a:lvl4pPr marL="1370448" algn="l" rtl="0" fontAlgn="base">
      <a:spcBef>
        <a:spcPct val="0"/>
      </a:spcBef>
      <a:spcAft>
        <a:spcPct val="0"/>
      </a:spcAft>
      <a:defRPr kern="1200">
        <a:solidFill>
          <a:schemeClr val="tx1"/>
        </a:solidFill>
        <a:latin typeface="+mn-lt"/>
        <a:ea typeface="+mn-ea"/>
        <a:cs typeface="+mn-cs"/>
      </a:defRPr>
    </a:lvl4pPr>
    <a:lvl5pPr marL="1827260" algn="l" rtl="0" fontAlgn="base">
      <a:spcBef>
        <a:spcPct val="0"/>
      </a:spcBef>
      <a:spcAft>
        <a:spcPct val="0"/>
      </a:spcAft>
      <a:defRPr kern="1200">
        <a:solidFill>
          <a:schemeClr val="tx1"/>
        </a:solidFill>
        <a:latin typeface="+mn-lt"/>
        <a:ea typeface="+mn-ea"/>
        <a:cs typeface="+mn-cs"/>
      </a:defRPr>
    </a:lvl5pPr>
    <a:lvl6pPr marL="2284071" algn="l" defTabSz="913632" rtl="0" eaLnBrk="1" latinLnBrk="0" hangingPunct="1">
      <a:defRPr kern="1200">
        <a:solidFill>
          <a:schemeClr val="tx1"/>
        </a:solidFill>
        <a:latin typeface="+mn-lt"/>
        <a:ea typeface="+mn-ea"/>
        <a:cs typeface="+mn-cs"/>
      </a:defRPr>
    </a:lvl6pPr>
    <a:lvl7pPr marL="2740895" algn="l" defTabSz="913632" rtl="0" eaLnBrk="1" latinLnBrk="0" hangingPunct="1">
      <a:defRPr kern="1200">
        <a:solidFill>
          <a:schemeClr val="tx1"/>
        </a:solidFill>
        <a:latin typeface="+mn-lt"/>
        <a:ea typeface="+mn-ea"/>
        <a:cs typeface="+mn-cs"/>
      </a:defRPr>
    </a:lvl7pPr>
    <a:lvl8pPr marL="3197705" algn="l" defTabSz="913632" rtl="0" eaLnBrk="1" latinLnBrk="0" hangingPunct="1">
      <a:defRPr kern="1200">
        <a:solidFill>
          <a:schemeClr val="tx1"/>
        </a:solidFill>
        <a:latin typeface="+mn-lt"/>
        <a:ea typeface="+mn-ea"/>
        <a:cs typeface="+mn-cs"/>
      </a:defRPr>
    </a:lvl8pPr>
    <a:lvl9pPr marL="3654516" algn="l" defTabSz="913632" rtl="0" eaLnBrk="1" latinLnBrk="0" hangingPunct="1">
      <a:defRPr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E0CCBDA-2905-AB44-B35F-E32891DD0166}">
          <p14:sldIdLst>
            <p14:sldId id="904"/>
            <p14:sldId id="268"/>
            <p14:sldId id="915"/>
            <p14:sldId id="916"/>
            <p14:sldId id="917"/>
            <p14:sldId id="920"/>
            <p14:sldId id="918"/>
            <p14:sldId id="919"/>
            <p14:sldId id="921"/>
            <p14:sldId id="922"/>
            <p14:sldId id="92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n Young (Zum Communications)" initials="JY(C" lastIdx="1" clrIdx="0"/>
  <p:cmAuthor id="1" name="Sunny Gupta" initials="" lastIdx="2" clrIdx="1"/>
  <p:cmAuthor id="2" name="Christopher Daniels"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1D4"/>
    <a:srgbClr val="EBEBEF"/>
    <a:srgbClr val="DFDEDF"/>
    <a:srgbClr val="A4A5A9"/>
    <a:srgbClr val="575D63"/>
    <a:srgbClr val="757980"/>
    <a:srgbClr val="01ACC7"/>
    <a:srgbClr val="353C45"/>
    <a:srgbClr val="7E848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6A639A-1315-4925-A9F9-0ACB125E9685}">
  <a:tblStyle styleId="{B482DE17-1FC4-41D7-B2E8-05BAB7828703}" styleName="Custom Table Style 1">
    <a:tblBg>
      <a:effect>
        <a:effectLst/>
      </a:effect>
    </a:tblBg>
    <a:wholeTbl>
      <a:tcTxStyle b="off" i="off">
        <a:fontRef idx="minor"/>
        <a:schemeClr val="tx1"/>
      </a:tcTxStyle>
      <a:tcStyle>
        <a:tcBdr>
          <a:left>
            <a:ln>
              <a:noFill/>
            </a:ln>
          </a:left>
          <a:right>
            <a:ln>
              <a:noFill/>
            </a:ln>
          </a:right>
          <a:top>
            <a:ln>
              <a:noFill/>
            </a:ln>
          </a:top>
          <a:bottom>
            <a:ln>
              <a:noFill/>
            </a:ln>
          </a:bottom>
          <a:insideH>
            <a:ln>
              <a:noFill/>
            </a:ln>
          </a:insideH>
          <a:insideV>
            <a:ln>
              <a:noFill/>
            </a:ln>
          </a:insideV>
          <a:tl2br>
            <a:ln>
              <a:noFill/>
            </a:ln>
          </a:tl2br>
          <a:tr2bl>
            <a:ln>
              <a:noFill/>
            </a:ln>
          </a:tr2bl>
        </a:tcBdr>
        <a:fill>
          <a:noFill/>
        </a:fill>
      </a:tcStyle>
    </a:wholeTbl>
    <a:band1H>
      <a:tcTxStyle b="off" i="off">
        <a:fontRef idx="minor"/>
        <a:schemeClr val="tx1"/>
      </a:tcTxStyle>
      <a:tcStyle>
        <a:tcBdr/>
        <a:fill>
          <a:noFill/>
        </a:fill>
      </a:tcStyle>
    </a:band1H>
    <a:band2H>
      <a:tcTxStyle b="off" i="off">
        <a:fontRef idx="minor"/>
        <a:schemeClr val="tx1"/>
      </a:tcTxStyle>
      <a:tcStyle>
        <a:tcBdr/>
        <a:fill>
          <a:noFill/>
        </a:fill>
      </a:tcStyle>
    </a:band2H>
    <a:band1V>
      <a:tcTxStyle b="off" i="off">
        <a:fontRef idx="minor"/>
        <a:schemeClr val="tx1"/>
      </a:tcTxStyle>
      <a:tcStyle>
        <a:tcBdr/>
        <a:fill>
          <a:solidFill>
            <a:schemeClr val="accent2">
              <a:alpha val="25000"/>
            </a:schemeClr>
          </a:solidFill>
        </a:fill>
      </a:tcStyle>
    </a:band1V>
    <a:band2V>
      <a:tcTxStyle b="off" i="off">
        <a:fontRef idx="minor"/>
        <a:schemeClr val="tx1"/>
      </a:tcTxStyle>
      <a:tcStyle>
        <a:tcBdr/>
        <a:fill>
          <a:noFill/>
        </a:fill>
      </a:tcStyle>
    </a:band2V>
    <a:firstCol>
      <a:tcTxStyle b="on" i="off">
        <a:fontRef idx="minor"/>
        <a:schemeClr val="accent1"/>
      </a:tcTxStyle>
      <a:tcStyle>
        <a:tcBdr/>
        <a:fill>
          <a:noFill/>
        </a:fill>
      </a:tcStyle>
    </a:firstCol>
    <a:lastRow>
      <a:tcTxStyle b="on" i="off">
        <a:fontRef idx="minor"/>
        <a:schemeClr val="lt2"/>
      </a:tcTxStyle>
      <a:tcStyle>
        <a:tcBdr>
          <a:left>
            <a:ln>
              <a:noFill/>
            </a:ln>
          </a:left>
          <a:right>
            <a:ln>
              <a:noFill/>
            </a:ln>
          </a:right>
          <a:top>
            <a:ln>
              <a:noFill/>
            </a:ln>
          </a:top>
          <a:bottom>
            <a:ln>
              <a:noFill/>
            </a:ln>
          </a:bottom>
          <a:insideH>
            <a:ln>
              <a:noFill/>
            </a:ln>
          </a:insideH>
          <a:insideV>
            <a:ln>
              <a:noFill/>
            </a:ln>
          </a:insideV>
          <a:tl2br>
            <a:ln>
              <a:noFill/>
            </a:ln>
          </a:tl2br>
          <a:tr2bl>
            <a:ln>
              <a:noFill/>
            </a:ln>
          </a:tr2bl>
        </a:tcBdr>
        <a:fill>
          <a:solidFill>
            <a:schemeClr val="dk1"/>
          </a:solidFill>
        </a:fill>
      </a:tcStyle>
    </a:lastRow>
    <a:firstRow>
      <a:tcTxStyle b="on" i="off">
        <a:fontRef idx="minor"/>
        <a:schemeClr val="tx1"/>
      </a:tcTxStyle>
      <a:tcStyle>
        <a:tcBdr>
          <a:left>
            <a:ln>
              <a:noFill/>
            </a:ln>
          </a:left>
          <a:right>
            <a:ln>
              <a:noFill/>
            </a:ln>
          </a:right>
          <a:top>
            <a:ln>
              <a:noFill/>
            </a:ln>
          </a:top>
          <a:bottom>
            <a:ln w="25400" cap="flat" cmpd="sng" algn="ctr">
              <a:solidFill>
                <a:schemeClr val="accent1"/>
              </a:solidFill>
              <a:prstDash val="solid"/>
            </a:ln>
          </a:bottom>
          <a:insideH>
            <a:ln>
              <a:noFill/>
            </a:ln>
          </a:insideH>
          <a:insideV>
            <a:ln>
              <a:noFill/>
            </a:ln>
          </a:insideV>
          <a:tl2br>
            <a:ln>
              <a:noFill/>
            </a:ln>
          </a:tl2br>
          <a:tr2bl>
            <a:ln>
              <a:noFill/>
            </a:ln>
          </a:tr2bl>
        </a:tcBdr>
        <a:fill>
          <a:noFill/>
        </a:fill>
      </a:tcStyle>
    </a:firstRow>
  </a:tblStyle>
  <a:tblStyle styleId="{416A639A-1315-4925-A9F9-0ACB125E9685}" styleName="Custom Table Style 2">
    <a:tblBg>
      <a:effect>
        <a:effectLst/>
      </a:effect>
    </a:tblBg>
    <a:wholeTbl>
      <a:tcTxStyle b="off" i="off">
        <a:fontRef idx="minor"/>
        <a:schemeClr val="dk1"/>
      </a:tcTxStyle>
      <a:tcStyle>
        <a:tcBdr>
          <a:left>
            <a:ln>
              <a:noFill/>
            </a:ln>
          </a:left>
          <a:right>
            <a:ln>
              <a:noFill/>
            </a:ln>
          </a:right>
          <a:top>
            <a:ln>
              <a:noFill/>
            </a:ln>
          </a:top>
          <a:bottom>
            <a:ln w="16933" cap="rnd" cmpd="sng" algn="ctr">
              <a:solidFill>
                <a:schemeClr val="accent2"/>
              </a:solidFill>
              <a:prstDash val="sysDot"/>
            </a:ln>
          </a:bottom>
          <a:insideH>
            <a:ln w="16933" cap="rnd" cmpd="sng" algn="ctr">
              <a:solidFill>
                <a:schemeClr val="accent2"/>
              </a:solidFill>
              <a:prstDash val="sysDot"/>
            </a:ln>
          </a:insideH>
          <a:insideV>
            <a:ln>
              <a:noFill/>
            </a:ln>
          </a:insideV>
          <a:tl2br>
            <a:ln>
              <a:noFill/>
            </a:ln>
          </a:tl2br>
          <a:tr2bl>
            <a:ln>
              <a:noFill/>
            </a:ln>
          </a:tr2bl>
        </a:tcBdr>
        <a:fill>
          <a:noFill/>
        </a:fill>
      </a:tcStyle>
    </a:wholeTbl>
    <a:band1H>
      <a:tcTxStyle b="off" i="off">
        <a:fontRef idx="minor"/>
        <a:schemeClr val="tx1"/>
      </a:tcTxStyle>
      <a:tcStyle>
        <a:tcBdr/>
        <a:fill>
          <a:solidFill>
            <a:schemeClr val="accent2">
              <a:alpha val="25000"/>
            </a:schemeClr>
          </a:solidFill>
        </a:fill>
      </a:tcStyle>
    </a:band1H>
    <a:band2H>
      <a:tcTxStyle b="off" i="off">
        <a:fontRef idx="minor"/>
        <a:schemeClr val="tx1"/>
      </a:tcTxStyle>
      <a:tcStyle>
        <a:tcBdr/>
        <a:fill>
          <a:noFill/>
        </a:fill>
      </a:tcStyle>
    </a:band2H>
    <a:firstCol>
      <a:tcTxStyle b="on" i="off">
        <a:fontRef idx="minor"/>
        <a:schemeClr val="lt2"/>
      </a:tcTxStyle>
      <a:tcStyle>
        <a:tcBdr/>
        <a:fill>
          <a:solidFill>
            <a:schemeClr val="dk1">
              <a:shade val="50000"/>
            </a:schemeClr>
          </a:solidFill>
        </a:fill>
      </a:tcStyle>
    </a:firstCol>
    <a:lastRow>
      <a:tcTxStyle b="on" i="off">
        <a:fontRef idx="minor"/>
        <a:schemeClr val="tx1"/>
      </a:tcTxStyle>
      <a:tcStyle>
        <a:tcBdr>
          <a:left>
            <a:ln>
              <a:noFill/>
            </a:ln>
          </a:left>
          <a:right>
            <a:ln>
              <a:noFill/>
            </a:ln>
          </a:right>
          <a:top>
            <a:ln w="38100" cap="flat" cmpd="sng" algn="ctr">
              <a:solidFill>
                <a:schemeClr val="accent1"/>
              </a:solidFill>
              <a:prstDash val="solid"/>
            </a:ln>
          </a:top>
          <a:bottom>
            <a:ln>
              <a:noFill/>
            </a:ln>
          </a:bottom>
          <a:insideH>
            <a:ln>
              <a:noFill/>
            </a:ln>
          </a:insideH>
          <a:insideV>
            <a:ln>
              <a:noFill/>
            </a:ln>
          </a:insideV>
          <a:tl2br>
            <a:ln>
              <a:noFill/>
            </a:ln>
          </a:tl2br>
          <a:tr2bl>
            <a:ln>
              <a:noFill/>
            </a:ln>
          </a:tr2bl>
        </a:tcBdr>
        <a:fill>
          <a:noFill/>
        </a:fill>
      </a:tcStyle>
    </a:lastRow>
    <a:firstRow>
      <a:tcTxStyle b="on" i="off">
        <a:fontRef idx="minor"/>
        <a:schemeClr val="accent1"/>
      </a:tcTxStyle>
      <a:tcStyle>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3" autoAdjust="0"/>
    <p:restoredTop sz="86395" autoAdjust="0"/>
  </p:normalViewPr>
  <p:slideViewPr>
    <p:cSldViewPr snapToObjects="1">
      <p:cViewPr varScale="1">
        <p:scale>
          <a:sx n="125" d="100"/>
          <a:sy n="125" d="100"/>
        </p:scale>
        <p:origin x="510" y="102"/>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 Target="slides/slide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7.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commentAuthors" Target="commentAuthors.xml"/><Relationship Id="rId10" Type="http://schemas.openxmlformats.org/officeDocument/2006/relationships/slideMaster" Target="slideMasters/slideMaster6.xml"/><Relationship Id="rId19" Type="http://schemas.openxmlformats.org/officeDocument/2006/relationships/slide" Target="slides/slide5.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72372" cy="464981"/>
          </a:xfrm>
          <a:prstGeom prst="rect">
            <a:avLst/>
          </a:prstGeom>
        </p:spPr>
        <p:txBody>
          <a:bodyPr vert="horz" lIns="91979" tIns="45989" rIns="91979" bIns="45989"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068" y="1"/>
            <a:ext cx="2972372" cy="464981"/>
          </a:xfrm>
          <a:prstGeom prst="rect">
            <a:avLst/>
          </a:prstGeom>
        </p:spPr>
        <p:txBody>
          <a:bodyPr vert="horz" wrap="square" lIns="91979" tIns="45989" rIns="91979" bIns="45989" numCol="1" anchor="t" anchorCtr="0" compatLnSpc="1">
            <a:prstTxWarp prst="textNoShape">
              <a:avLst/>
            </a:prstTxWarp>
          </a:bodyPr>
          <a:lstStyle>
            <a:lvl1pPr algn="r">
              <a:defRPr sz="1200">
                <a:latin typeface="Calibri" pitchFamily="34" charset="0"/>
              </a:defRPr>
            </a:lvl1pPr>
          </a:lstStyle>
          <a:p>
            <a:pPr>
              <a:defRPr/>
            </a:pPr>
            <a:fld id="{2A52147A-CD42-488D-9276-5A9ED7C5857D}" type="datetimeFigureOut">
              <a:rPr lang="en-US" altLang="en-US"/>
              <a:pPr>
                <a:defRPr/>
              </a:pPr>
              <a:t>3/18/2020</a:t>
            </a:fld>
            <a:endParaRPr lang="en-US" altLang="en-US" dirty="0"/>
          </a:p>
        </p:txBody>
      </p:sp>
      <p:sp>
        <p:nvSpPr>
          <p:cNvPr id="4" name="Footer Placeholder 3"/>
          <p:cNvSpPr>
            <a:spLocks noGrp="1"/>
          </p:cNvSpPr>
          <p:nvPr>
            <p:ph type="ftr" sz="quarter" idx="2"/>
          </p:nvPr>
        </p:nvSpPr>
        <p:spPr>
          <a:xfrm>
            <a:off x="1" y="8829823"/>
            <a:ext cx="2972372" cy="464981"/>
          </a:xfrm>
          <a:prstGeom prst="rect">
            <a:avLst/>
          </a:prstGeom>
        </p:spPr>
        <p:txBody>
          <a:bodyPr vert="horz" lIns="91979" tIns="45989" rIns="91979" bIns="45989"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068" y="8829823"/>
            <a:ext cx="2972372" cy="464981"/>
          </a:xfrm>
          <a:prstGeom prst="rect">
            <a:avLst/>
          </a:prstGeom>
        </p:spPr>
        <p:txBody>
          <a:bodyPr vert="horz" wrap="square" lIns="91979" tIns="45989" rIns="91979" bIns="45989" numCol="1" anchor="b" anchorCtr="0" compatLnSpc="1">
            <a:prstTxWarp prst="textNoShape">
              <a:avLst/>
            </a:prstTxWarp>
          </a:bodyPr>
          <a:lstStyle>
            <a:lvl1pPr algn="r">
              <a:defRPr sz="1200">
                <a:latin typeface="Calibri" pitchFamily="34" charset="0"/>
              </a:defRPr>
            </a:lvl1pPr>
          </a:lstStyle>
          <a:p>
            <a:pPr>
              <a:defRPr/>
            </a:pPr>
            <a:fld id="{30881E5B-5E8C-42C5-A155-152F4DF9EC1A}" type="slidenum">
              <a:rPr lang="en-US" altLang="en-US"/>
              <a:pPr>
                <a:defRPr/>
              </a:pPr>
              <a:t>‹#›</a:t>
            </a:fld>
            <a:endParaRPr lang="en-US" altLang="en-US" dirty="0"/>
          </a:p>
        </p:txBody>
      </p:sp>
    </p:spTree>
    <p:extLst>
      <p:ext uri="{BB962C8B-B14F-4D97-AF65-F5344CB8AC3E}">
        <p14:creationId xmlns:p14="http://schemas.microsoft.com/office/powerpoint/2010/main" val="1093063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72372" cy="466578"/>
          </a:xfrm>
          <a:prstGeom prst="rect">
            <a:avLst/>
          </a:prstGeom>
        </p:spPr>
        <p:txBody>
          <a:bodyPr vert="horz" lIns="93166" tIns="46582" rIns="93166" bIns="46582"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068" y="0"/>
            <a:ext cx="2972372" cy="466578"/>
          </a:xfrm>
          <a:prstGeom prst="rect">
            <a:avLst/>
          </a:prstGeom>
        </p:spPr>
        <p:txBody>
          <a:bodyPr vert="horz" wrap="square" lIns="93166" tIns="46582" rIns="93166" bIns="46582" numCol="1" anchor="t" anchorCtr="0" compatLnSpc="1">
            <a:prstTxWarp prst="textNoShape">
              <a:avLst/>
            </a:prstTxWarp>
          </a:bodyPr>
          <a:lstStyle>
            <a:lvl1pPr algn="r">
              <a:defRPr sz="1200">
                <a:latin typeface="Calibri" pitchFamily="34" charset="0"/>
              </a:defRPr>
            </a:lvl1pPr>
          </a:lstStyle>
          <a:p>
            <a:pPr>
              <a:defRPr/>
            </a:pPr>
            <a:fld id="{AF45C94E-D0D1-4A10-8044-193E96A09458}" type="datetimeFigureOut">
              <a:rPr lang="en-US" altLang="en-US"/>
              <a:pPr>
                <a:defRPr/>
              </a:pPr>
              <a:t>3/18/2020</a:t>
            </a:fld>
            <a:endParaRPr lang="en-US" altLang="en-US" dirty="0"/>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3166" tIns="46582" rIns="93166" bIns="46582" rtlCol="0" anchor="ctr"/>
          <a:lstStyle/>
          <a:p>
            <a:pPr lvl="0"/>
            <a:endParaRPr lang="en-US" noProof="0" dirty="0"/>
          </a:p>
        </p:txBody>
      </p:sp>
      <p:sp>
        <p:nvSpPr>
          <p:cNvPr id="5" name="Notes Placeholder 4"/>
          <p:cNvSpPr>
            <a:spLocks noGrp="1"/>
          </p:cNvSpPr>
          <p:nvPr>
            <p:ph type="body" sz="quarter" idx="3"/>
          </p:nvPr>
        </p:nvSpPr>
        <p:spPr>
          <a:xfrm>
            <a:off x="685333" y="4474033"/>
            <a:ext cx="5487335" cy="3660718"/>
          </a:xfrm>
          <a:prstGeom prst="rect">
            <a:avLst/>
          </a:prstGeom>
        </p:spPr>
        <p:txBody>
          <a:bodyPr vert="horz" lIns="93166" tIns="46582" rIns="93166" bIns="46582"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8829823"/>
            <a:ext cx="2972372" cy="466578"/>
          </a:xfrm>
          <a:prstGeom prst="rect">
            <a:avLst/>
          </a:prstGeom>
        </p:spPr>
        <p:txBody>
          <a:bodyPr vert="horz" lIns="93166" tIns="46582" rIns="93166" bIns="46582"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068" y="8829823"/>
            <a:ext cx="2972372" cy="466578"/>
          </a:xfrm>
          <a:prstGeom prst="rect">
            <a:avLst/>
          </a:prstGeom>
        </p:spPr>
        <p:txBody>
          <a:bodyPr vert="horz" wrap="square" lIns="93166" tIns="46582" rIns="93166" bIns="46582" numCol="1" anchor="b" anchorCtr="0" compatLnSpc="1">
            <a:prstTxWarp prst="textNoShape">
              <a:avLst/>
            </a:prstTxWarp>
          </a:bodyPr>
          <a:lstStyle>
            <a:lvl1pPr algn="r">
              <a:defRPr sz="1200">
                <a:latin typeface="Calibri" pitchFamily="34" charset="0"/>
              </a:defRPr>
            </a:lvl1pPr>
          </a:lstStyle>
          <a:p>
            <a:pPr>
              <a:defRPr/>
            </a:pPr>
            <a:fld id="{FF94B2D0-6B4C-48CF-97F2-D65075F67B53}" type="slidenum">
              <a:rPr lang="en-US" altLang="en-US"/>
              <a:pPr>
                <a:defRPr/>
              </a:pPr>
              <a:t>‹#›</a:t>
            </a:fld>
            <a:endParaRPr lang="en-US" altLang="en-US" dirty="0"/>
          </a:p>
        </p:txBody>
      </p:sp>
    </p:spTree>
    <p:extLst>
      <p:ext uri="{BB962C8B-B14F-4D97-AF65-F5344CB8AC3E}">
        <p14:creationId xmlns:p14="http://schemas.microsoft.com/office/powerpoint/2010/main" val="37851916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6816" algn="l" rtl="0" eaLnBrk="0" fontAlgn="base" hangingPunct="0">
      <a:spcBef>
        <a:spcPct val="30000"/>
      </a:spcBef>
      <a:spcAft>
        <a:spcPct val="0"/>
      </a:spcAft>
      <a:defRPr sz="1200" kern="1200">
        <a:solidFill>
          <a:schemeClr val="tx1"/>
        </a:solidFill>
        <a:latin typeface="+mn-lt"/>
        <a:ea typeface="+mn-ea"/>
        <a:cs typeface="+mn-cs"/>
      </a:defRPr>
    </a:lvl2pPr>
    <a:lvl3pPr marL="913632" algn="l" rtl="0" eaLnBrk="0" fontAlgn="base" hangingPunct="0">
      <a:spcBef>
        <a:spcPct val="30000"/>
      </a:spcBef>
      <a:spcAft>
        <a:spcPct val="0"/>
      </a:spcAft>
      <a:defRPr sz="1200" kern="1200">
        <a:solidFill>
          <a:schemeClr val="tx1"/>
        </a:solidFill>
        <a:latin typeface="+mn-lt"/>
        <a:ea typeface="+mn-ea"/>
        <a:cs typeface="+mn-cs"/>
      </a:defRPr>
    </a:lvl3pPr>
    <a:lvl4pPr marL="1370448" algn="l" rtl="0" eaLnBrk="0" fontAlgn="base" hangingPunct="0">
      <a:spcBef>
        <a:spcPct val="30000"/>
      </a:spcBef>
      <a:spcAft>
        <a:spcPct val="0"/>
      </a:spcAft>
      <a:defRPr sz="1200" kern="1200">
        <a:solidFill>
          <a:schemeClr val="tx1"/>
        </a:solidFill>
        <a:latin typeface="+mn-lt"/>
        <a:ea typeface="+mn-ea"/>
        <a:cs typeface="+mn-cs"/>
      </a:defRPr>
    </a:lvl4pPr>
    <a:lvl5pPr marL="1827260" algn="l" rtl="0" eaLnBrk="0" fontAlgn="base" hangingPunct="0">
      <a:spcBef>
        <a:spcPct val="30000"/>
      </a:spcBef>
      <a:spcAft>
        <a:spcPct val="0"/>
      </a:spcAft>
      <a:defRPr sz="1200" kern="1200">
        <a:solidFill>
          <a:schemeClr val="tx1"/>
        </a:solidFill>
        <a:latin typeface="+mn-lt"/>
        <a:ea typeface="+mn-ea"/>
        <a:cs typeface="+mn-cs"/>
      </a:defRPr>
    </a:lvl5pPr>
    <a:lvl6pPr marL="2284071" algn="l" defTabSz="913632" rtl="0" eaLnBrk="1" latinLnBrk="0" hangingPunct="1">
      <a:defRPr sz="1200" kern="1200">
        <a:solidFill>
          <a:schemeClr val="tx1"/>
        </a:solidFill>
        <a:latin typeface="+mn-lt"/>
        <a:ea typeface="+mn-ea"/>
        <a:cs typeface="+mn-cs"/>
      </a:defRPr>
    </a:lvl6pPr>
    <a:lvl7pPr marL="2740895" algn="l" defTabSz="913632" rtl="0" eaLnBrk="1" latinLnBrk="0" hangingPunct="1">
      <a:defRPr sz="1200" kern="1200">
        <a:solidFill>
          <a:schemeClr val="tx1"/>
        </a:solidFill>
        <a:latin typeface="+mn-lt"/>
        <a:ea typeface="+mn-ea"/>
        <a:cs typeface="+mn-cs"/>
      </a:defRPr>
    </a:lvl7pPr>
    <a:lvl8pPr marL="3197705" algn="l" defTabSz="913632" rtl="0" eaLnBrk="1" latinLnBrk="0" hangingPunct="1">
      <a:defRPr sz="1200" kern="1200">
        <a:solidFill>
          <a:schemeClr val="tx1"/>
        </a:solidFill>
        <a:latin typeface="+mn-lt"/>
        <a:ea typeface="+mn-ea"/>
        <a:cs typeface="+mn-cs"/>
      </a:defRPr>
    </a:lvl8pPr>
    <a:lvl9pPr marL="3654516" algn="l" defTabSz="9136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pPr>
              <a:defRPr/>
            </a:pPr>
            <a:fld id="{FF94B2D0-6B4C-48CF-97F2-D65075F67B53}" type="slidenum">
              <a:rPr lang="en-US" altLang="en-US" smtClean="0"/>
              <a:pPr>
                <a:defRPr/>
              </a:pPr>
              <a:t>0</a:t>
            </a:fld>
            <a:endParaRPr lang="en-US" altLang="en-US" dirty="0"/>
          </a:p>
        </p:txBody>
      </p:sp>
    </p:spTree>
    <p:extLst>
      <p:ext uri="{BB962C8B-B14F-4D97-AF65-F5344CB8AC3E}">
        <p14:creationId xmlns:p14="http://schemas.microsoft.com/office/powerpoint/2010/main" val="261727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F94B2D0-6B4C-48CF-97F2-D65075F67B53}" type="slidenum">
              <a:rPr lang="en-US" altLang="en-US" smtClean="0"/>
              <a:pPr>
                <a:defRPr/>
              </a:pPr>
              <a:t>3</a:t>
            </a:fld>
            <a:endParaRPr lang="en-US" altLang="en-US" dirty="0"/>
          </a:p>
        </p:txBody>
      </p:sp>
    </p:spTree>
    <p:extLst>
      <p:ext uri="{BB962C8B-B14F-4D97-AF65-F5344CB8AC3E}">
        <p14:creationId xmlns:p14="http://schemas.microsoft.com/office/powerpoint/2010/main" val="1300827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F94B2D0-6B4C-48CF-97F2-D65075F67B53}" type="slidenum">
              <a:rPr lang="en-US" altLang="en-US" smtClean="0"/>
              <a:pPr>
                <a:defRPr/>
              </a:pPr>
              <a:t>7</a:t>
            </a:fld>
            <a:endParaRPr lang="en-US" altLang="en-US" dirty="0"/>
          </a:p>
        </p:txBody>
      </p:sp>
    </p:spTree>
    <p:extLst>
      <p:ext uri="{BB962C8B-B14F-4D97-AF65-F5344CB8AC3E}">
        <p14:creationId xmlns:p14="http://schemas.microsoft.com/office/powerpoint/2010/main" val="577316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F94B2D0-6B4C-48CF-97F2-D65075F67B53}" type="slidenum">
              <a:rPr lang="en-US" altLang="en-US" smtClean="0"/>
              <a:pPr>
                <a:defRPr/>
              </a:pPr>
              <a:t>8</a:t>
            </a:fld>
            <a:endParaRPr lang="en-US" altLang="en-US" dirty="0"/>
          </a:p>
        </p:txBody>
      </p:sp>
    </p:spTree>
    <p:extLst>
      <p:ext uri="{BB962C8B-B14F-4D97-AF65-F5344CB8AC3E}">
        <p14:creationId xmlns:p14="http://schemas.microsoft.com/office/powerpoint/2010/main" val="1236856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F94B2D0-6B4C-48CF-97F2-D65075F67B53}" type="slidenum">
              <a:rPr lang="en-US" altLang="en-US" smtClean="0"/>
              <a:pPr>
                <a:defRPr/>
              </a:pPr>
              <a:t>9</a:t>
            </a:fld>
            <a:endParaRPr lang="en-US" altLang="en-US" dirty="0"/>
          </a:p>
        </p:txBody>
      </p:sp>
    </p:spTree>
    <p:extLst>
      <p:ext uri="{BB962C8B-B14F-4D97-AF65-F5344CB8AC3E}">
        <p14:creationId xmlns:p14="http://schemas.microsoft.com/office/powerpoint/2010/main" val="103610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Master" Target="../slideMasters/slideMaster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3.jpg"/><Relationship Id="rId1" Type="http://schemas.openxmlformats.org/officeDocument/2006/relationships/slideMaster" Target="../slideMasters/slideMaster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8.png"/><Relationship Id="rId7"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Master" Target="../slideMasters/slideMaster7.xml"/><Relationship Id="rId6" Type="http://schemas.openxmlformats.org/officeDocument/2006/relationships/image" Target="../media/image30.png"/><Relationship Id="rId5" Type="http://schemas.openxmlformats.org/officeDocument/2006/relationships/image" Target="../media/image16.png"/><Relationship Id="rId4" Type="http://schemas.openxmlformats.org/officeDocument/2006/relationships/image" Target="../media/image29.png"/><Relationship Id="rId9" Type="http://schemas.openxmlformats.org/officeDocument/2006/relationships/image" Target="../media/image31.pn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457202" y="914400"/>
            <a:ext cx="8229602" cy="3714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a:extLst>
              <a:ext uri="{FF2B5EF4-FFF2-40B4-BE49-F238E27FC236}">
                <a16:creationId xmlns:a16="http://schemas.microsoft.com/office/drawing/2014/main" id="{3F2C98B3-115C-4C86-88F4-E455FC021DF4}"/>
              </a:ext>
            </a:extLst>
          </p:cNvPr>
          <p:cNvSpPr/>
          <p:nvPr userDrawn="1"/>
        </p:nvSpPr>
        <p:spPr>
          <a:xfrm>
            <a:off x="381000" y="4781550"/>
            <a:ext cx="8763000" cy="361950"/>
          </a:xfrm>
          <a:prstGeom prst="rect">
            <a:avLst/>
          </a:prstGeom>
          <a:solidFill>
            <a:schemeClr val="bg1"/>
          </a:solidFill>
          <a:ln>
            <a:noFill/>
          </a:ln>
        </p:spPr>
        <p:txBody>
          <a:bodyPr wrap="square" rtlCol="0" anchor="ctr">
            <a:noAutofit/>
          </a:bodyPr>
          <a:lstStyle/>
          <a:p>
            <a:pPr algn="ctr"/>
            <a:endParaRPr lang="en-US" dirty="0" err="1">
              <a:solidFill>
                <a:schemeClr val="bg1"/>
              </a:solidFill>
              <a:latin typeface="+mn-lt"/>
            </a:endParaRPr>
          </a:p>
        </p:txBody>
      </p:sp>
    </p:spTree>
    <p:extLst>
      <p:ext uri="{BB962C8B-B14F-4D97-AF65-F5344CB8AC3E}">
        <p14:creationId xmlns:p14="http://schemas.microsoft.com/office/powerpoint/2010/main" val="180973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1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60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with tex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Rounded Rectangle 9"/>
          <p:cNvSpPr/>
          <p:nvPr userDrawn="1"/>
        </p:nvSpPr>
        <p:spPr>
          <a:xfrm>
            <a:off x="693115" y="1261720"/>
            <a:ext cx="3611880" cy="2743200"/>
          </a:xfrm>
          <a:prstGeom prst="roundRect">
            <a:avLst>
              <a:gd name="adj" fmla="val 1467"/>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3" name="Content Placeholder 2"/>
          <p:cNvSpPr>
            <a:spLocks noGrp="1"/>
          </p:cNvSpPr>
          <p:nvPr>
            <p:ph idx="1"/>
          </p:nvPr>
        </p:nvSpPr>
        <p:spPr>
          <a:xfrm>
            <a:off x="4495800" y="1200151"/>
            <a:ext cx="4191000" cy="3394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
        <p:nvSpPr>
          <p:cNvPr id="5" name="Text Placeholder 4"/>
          <p:cNvSpPr>
            <a:spLocks noGrp="1"/>
          </p:cNvSpPr>
          <p:nvPr>
            <p:ph type="body" sz="quarter" idx="10"/>
          </p:nvPr>
        </p:nvSpPr>
        <p:spPr>
          <a:xfrm>
            <a:off x="596370" y="4142690"/>
            <a:ext cx="3886200" cy="276999"/>
          </a:xfrm>
        </p:spPr>
        <p:txBody>
          <a:bodyPr>
            <a:spAutoFit/>
          </a:bodyPr>
          <a:lstStyle>
            <a:lvl1pPr>
              <a:defRPr sz="1200">
                <a:solidFill>
                  <a:srgbClr val="353C45"/>
                </a:solidFill>
              </a:defRPr>
            </a:lvl1pPr>
          </a:lstStyle>
          <a:p>
            <a:pPr lvl="0"/>
            <a:r>
              <a:rPr lang="en-US" dirty="0"/>
              <a:t>Click to edit Master text styles</a:t>
            </a:r>
          </a:p>
        </p:txBody>
      </p:sp>
      <p:sp>
        <p:nvSpPr>
          <p:cNvPr id="6" name="Media Placeholder 5"/>
          <p:cNvSpPr>
            <a:spLocks noGrp="1"/>
          </p:cNvSpPr>
          <p:nvPr>
            <p:ph type="media" sz="quarter" idx="11"/>
          </p:nvPr>
        </p:nvSpPr>
        <p:spPr>
          <a:xfrm>
            <a:off x="892455" y="1446430"/>
            <a:ext cx="3200400" cy="2342844"/>
          </a:xfrm>
        </p:spPr>
        <p:txBody>
          <a:bodyPr/>
          <a:lstStyle/>
          <a:p>
            <a:endParaRPr lang="en-US"/>
          </a:p>
        </p:txBody>
      </p:sp>
      <p:sp>
        <p:nvSpPr>
          <p:cNvPr id="11" name="Title 1"/>
          <p:cNvSpPr>
            <a:spLocks noGrp="1"/>
          </p:cNvSpPr>
          <p:nvPr>
            <p:ph type="title"/>
          </p:nvPr>
        </p:nvSpPr>
        <p:spPr>
          <a:xfrm>
            <a:off x="457200" y="0"/>
            <a:ext cx="8229600" cy="672833"/>
          </a:xfrm>
        </p:spPr>
        <p:txBody>
          <a:bodyPr anchor="ctr">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05267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18883"/>
          </a:xfrm>
        </p:spPr>
        <p:txBody>
          <a:bodyPr anchor="b">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829734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randing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800" y="1072745"/>
            <a:ext cx="4572000" cy="437883"/>
          </a:xfrm>
        </p:spPr>
        <p:txBody>
          <a:bodyPr anchor="b">
            <a:normAutofit/>
          </a:bodyPr>
          <a:lstStyle>
            <a:lvl1pPr algn="l">
              <a:defRPr sz="2000" b="1">
                <a:solidFill>
                  <a:schemeClr val="bg1"/>
                </a:solidFill>
              </a:defRPr>
            </a:lvl1pPr>
          </a:lstStyle>
          <a:p>
            <a:r>
              <a:rPr lang="en-US" dirty="0"/>
              <a:t>Click to edit Master title style</a:t>
            </a:r>
          </a:p>
        </p:txBody>
      </p:sp>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Tree>
    <p:extLst>
      <p:ext uri="{BB962C8B-B14F-4D97-AF65-F5344CB8AC3E}">
        <p14:creationId xmlns:p14="http://schemas.microsoft.com/office/powerpoint/2010/main" val="224301220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457201" y="914400"/>
            <a:ext cx="8229602" cy="3714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69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16">
          <p15:clr>
            <a:srgbClr val="FBAE40"/>
          </p15:clr>
        </p15:guide>
        <p15:guide id="2" pos="288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2" y="914400"/>
            <a:ext cx="8229601" cy="3714750"/>
          </a:xfrm>
          <a:prstGeom prst="rect">
            <a:avLst/>
          </a:prstGeom>
        </p:spPr>
        <p:txBody>
          <a:bodyPr/>
          <a:lstStyle>
            <a:lvl1pPr marL="0" indent="0">
              <a:buNone/>
              <a:defRPr>
                <a:solidFill>
                  <a:schemeClr val="accent1"/>
                </a:solidFill>
              </a:defRPr>
            </a:lvl1pPr>
            <a:lvl2pPr marL="0" indent="0">
              <a:buNone/>
              <a:defRPr b="0">
                <a:solidFill>
                  <a:schemeClr val="tx2"/>
                </a:solidFill>
              </a:defRPr>
            </a:lvl2pPr>
            <a:lvl3pPr marL="0" indent="0">
              <a:buNone/>
              <a:defRPr b="0">
                <a:solidFill>
                  <a:schemeClr val="tx2"/>
                </a:solidFill>
              </a:defRPr>
            </a:lvl3pPr>
            <a:lvl4pPr marL="227007" indent="-169859">
              <a:buClrTx/>
              <a:buFont typeface="Wingdings" panose="05000000000000000000" pitchFamily="2" charset="2"/>
              <a:buChar char="§"/>
              <a:defRPr>
                <a:solidFill>
                  <a:schemeClr val="tx2"/>
                </a:solidFill>
              </a:defRPr>
            </a:lvl4pPr>
            <a:lvl5pPr marL="514337" indent="-171446">
              <a:buClrTx/>
              <a:buFont typeface="Wingdings" panose="05000000000000000000" pitchFamily="2" charset="2"/>
              <a:buChar cha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55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userDrawn="1">
            <p:ph type="ctrTitle" hasCustomPrompt="1"/>
          </p:nvPr>
        </p:nvSpPr>
        <p:spPr>
          <a:xfrm>
            <a:off x="2342570" y="1925974"/>
            <a:ext cx="5594023" cy="621612"/>
          </a:xfrm>
        </p:spPr>
        <p:txBody>
          <a:bodyPr wrap="square" anchor="ctr" anchorCtr="0">
            <a:spAutoFit/>
          </a:bodyPr>
          <a:lstStyle>
            <a:lvl1pPr>
              <a:defRPr sz="4050" b="0" baseline="0">
                <a:solidFill>
                  <a:schemeClr val="accent1"/>
                </a:solidFill>
              </a:defRPr>
            </a:lvl1pPr>
          </a:lstStyle>
          <a:p>
            <a:r>
              <a:rPr lang="en-US" dirty="0"/>
              <a:t>&lt;Section Name Here&gt;</a:t>
            </a:r>
          </a:p>
        </p:txBody>
      </p:sp>
      <p:sp>
        <p:nvSpPr>
          <p:cNvPr id="6" name="Text Placeholder 5"/>
          <p:cNvSpPr>
            <a:spLocks noGrp="1"/>
          </p:cNvSpPr>
          <p:nvPr>
            <p:ph type="body" sz="quarter" idx="10" hasCustomPrompt="1"/>
          </p:nvPr>
        </p:nvSpPr>
        <p:spPr>
          <a:xfrm>
            <a:off x="2342569" y="2514600"/>
            <a:ext cx="5594022" cy="285750"/>
          </a:xfrm>
          <a:prstGeom prst="rect">
            <a:avLst/>
          </a:prstGeom>
        </p:spPr>
        <p:txBody>
          <a:bodyPr>
            <a:noAutofit/>
          </a:bodyPr>
          <a:lstStyle>
            <a:lvl1pPr marL="0" indent="0">
              <a:buNone/>
              <a:defRPr sz="3000">
                <a:solidFill>
                  <a:srgbClr val="FFFFFF"/>
                </a:solidFill>
              </a:defRPr>
            </a:lvl1pPr>
            <a:lvl2pPr marL="288700" indent="0">
              <a:buNone/>
              <a:defRPr/>
            </a:lvl2pPr>
            <a:lvl3pPr marL="569463" indent="0">
              <a:buNone/>
              <a:defRPr/>
            </a:lvl3pPr>
            <a:lvl4pPr marL="854987" indent="0">
              <a:buNone/>
              <a:defRPr/>
            </a:lvl4pPr>
            <a:lvl5pPr marL="1140514" indent="0">
              <a:buNone/>
              <a:defRPr/>
            </a:lvl5pPr>
          </a:lstStyle>
          <a:p>
            <a:pPr lvl="0"/>
            <a:r>
              <a:rPr lang="en-US" dirty="0"/>
              <a:t>&lt;sub head here&gt;</a:t>
            </a:r>
          </a:p>
        </p:txBody>
      </p:sp>
    </p:spTree>
    <p:extLst>
      <p:ext uri="{BB962C8B-B14F-4D97-AF65-F5344CB8AC3E}">
        <p14:creationId xmlns:p14="http://schemas.microsoft.com/office/powerpoint/2010/main" val="292526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457320" y="923925"/>
            <a:ext cx="4005116" cy="3702844"/>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4681567" y="923925"/>
            <a:ext cx="4005115" cy="3702844"/>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812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457320" y="1232299"/>
            <a:ext cx="4005116" cy="3396853"/>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7"/>
          </p:nvPr>
        </p:nvSpPr>
        <p:spPr>
          <a:xfrm>
            <a:off x="4681567" y="1232299"/>
            <a:ext cx="4005115" cy="3396853"/>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8" name="Text Placeholder 7"/>
          <p:cNvSpPr>
            <a:spLocks noGrp="1"/>
          </p:cNvSpPr>
          <p:nvPr>
            <p:ph type="body" sz="quarter" idx="10"/>
          </p:nvPr>
        </p:nvSpPr>
        <p:spPr>
          <a:xfrm>
            <a:off x="457199" y="819151"/>
            <a:ext cx="4005072" cy="307777"/>
          </a:xfrm>
          <a:prstGeom prst="rect">
            <a:avLst/>
          </a:prstGeom>
        </p:spPr>
        <p:txBody>
          <a:bodyPr>
            <a:noAutofit/>
          </a:bodyPr>
          <a:lstStyle>
            <a:lvl1pPr marL="0" indent="0">
              <a:buNone/>
              <a:defRPr sz="2400">
                <a:solidFill>
                  <a:schemeClr val="accent1"/>
                </a:solidFill>
              </a:defRPr>
            </a:lvl1pPr>
          </a:lstStyle>
          <a:p>
            <a:pPr lvl="0"/>
            <a:r>
              <a:rPr lang="en-US"/>
              <a:t>Edit Master text styles</a:t>
            </a:r>
          </a:p>
        </p:txBody>
      </p:sp>
      <p:sp>
        <p:nvSpPr>
          <p:cNvPr id="12" name="Text Placeholder 7"/>
          <p:cNvSpPr>
            <a:spLocks noGrp="1"/>
          </p:cNvSpPr>
          <p:nvPr>
            <p:ph type="body" sz="quarter" idx="11"/>
          </p:nvPr>
        </p:nvSpPr>
        <p:spPr>
          <a:xfrm>
            <a:off x="4681730" y="819151"/>
            <a:ext cx="4005072" cy="307777"/>
          </a:xfrm>
          <a:prstGeom prst="rect">
            <a:avLst/>
          </a:prstGeom>
        </p:spPr>
        <p:txBody>
          <a:bodyPr>
            <a:noAutofit/>
          </a:bodyPr>
          <a:lstStyle>
            <a:lvl1pPr marL="0" indent="0">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257938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7" y="923926"/>
            <a:ext cx="4005115" cy="3705225"/>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Edit Master text styles</a:t>
            </a:r>
          </a:p>
        </p:txBody>
      </p:sp>
      <p:sp>
        <p:nvSpPr>
          <p:cNvPr id="14" name="Picture Placeholder 13"/>
          <p:cNvSpPr>
            <a:spLocks noGrp="1"/>
          </p:cNvSpPr>
          <p:nvPr>
            <p:ph type="pic" sz="quarter" idx="11"/>
          </p:nvPr>
        </p:nvSpPr>
        <p:spPr>
          <a:xfrm>
            <a:off x="457199" y="1292242"/>
            <a:ext cx="4005072" cy="3336925"/>
          </a:xfrm>
          <a:prstGeom prst="rect">
            <a:avLst/>
          </a:prstGeom>
        </p:spPr>
        <p:txBody>
          <a:bodyPr vert="horz" lIns="0" tIns="0" rIns="0" bIns="0" rtlCol="0">
            <a:normAutofit/>
          </a:bodyPr>
          <a:lstStyle>
            <a:lvl1pPr>
              <a:defRPr lang="en-US" dirty="0"/>
            </a:lvl1pPr>
          </a:lstStyle>
          <a:p>
            <a:pPr lvl="0"/>
            <a:r>
              <a:rPr lang="en-US"/>
              <a:t>Click icon to add picture</a:t>
            </a:r>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008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7" y="923926"/>
            <a:ext cx="4005115" cy="3705225"/>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Edit Master text styles</a:t>
            </a:r>
          </a:p>
        </p:txBody>
      </p:sp>
      <p:sp>
        <p:nvSpPr>
          <p:cNvPr id="12" name="Chart Placeholder 11"/>
          <p:cNvSpPr>
            <a:spLocks noGrp="1"/>
          </p:cNvSpPr>
          <p:nvPr>
            <p:ph type="chart" sz="quarter" idx="11"/>
          </p:nvPr>
        </p:nvSpPr>
        <p:spPr>
          <a:xfrm>
            <a:off x="457199" y="1292242"/>
            <a:ext cx="4005072" cy="3336925"/>
          </a:xfrm>
          <a:prstGeom prst="rect">
            <a:avLst/>
          </a:prstGeom>
        </p:spPr>
        <p:txBody>
          <a:bodyPr vert="horz" lIns="0" tIns="0" rIns="0" bIns="0" rtlCol="0">
            <a:normAutofit/>
          </a:bodyPr>
          <a:lstStyle>
            <a:lvl1pPr>
              <a:defRPr lang="en-US" dirty="0"/>
            </a:lvl1pPr>
          </a:lstStyle>
          <a:p>
            <a:pPr lvl="0"/>
            <a:r>
              <a:rPr lang="en-US"/>
              <a:t>Click icon to add chart</a:t>
            </a:r>
            <a:endParaRPr lang="en-US" dirty="0"/>
          </a:p>
        </p:txBody>
      </p:sp>
    </p:spTree>
    <p:extLst>
      <p:ext uri="{BB962C8B-B14F-4D97-AF65-F5344CB8AC3E}">
        <p14:creationId xmlns:p14="http://schemas.microsoft.com/office/powerpoint/2010/main" val="37605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1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81567" y="914400"/>
            <a:ext cx="4005115" cy="371475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a:prstGeom prst="rect">
            <a:avLst/>
          </a:prstGeom>
        </p:spPr>
        <p:txBody>
          <a:bodyPr anchor="t" anchorCtr="0">
            <a:noAutofit/>
          </a:bodyPr>
          <a:lstStyle>
            <a:lvl1pPr marL="0" indent="0">
              <a:buNone/>
              <a:defRPr sz="2025"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Edit Master text styles</a:t>
            </a:r>
          </a:p>
        </p:txBody>
      </p:sp>
      <p:sp>
        <p:nvSpPr>
          <p:cNvPr id="4" name="Rounded Rectangle 3"/>
          <p:cNvSpPr/>
          <p:nvPr userDrawn="1"/>
        </p:nvSpPr>
        <p:spPr>
          <a:xfrm>
            <a:off x="457200" y="923927"/>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8" tIns="45684" rIns="91368" bIns="45684" rtlCol="0" anchor="ctr"/>
          <a:lstStyle/>
          <a:p>
            <a:pPr algn="ctr" defTabSz="913685" fontAlgn="auto">
              <a:spcBef>
                <a:spcPts val="0"/>
              </a:spcBef>
              <a:spcAft>
                <a:spcPts val="0"/>
              </a:spcAft>
            </a:pPr>
            <a:endParaRPr lang="en-US" sz="1800">
              <a:solidFill>
                <a:prstClr val="white"/>
              </a:solidFill>
            </a:endParaRPr>
          </a:p>
        </p:txBody>
      </p:sp>
      <p:sp>
        <p:nvSpPr>
          <p:cNvPr id="6" name="Media Placeholder 5"/>
          <p:cNvSpPr>
            <a:spLocks noGrp="1"/>
          </p:cNvSpPr>
          <p:nvPr>
            <p:ph type="media" sz="quarter" idx="11"/>
          </p:nvPr>
        </p:nvSpPr>
        <p:spPr>
          <a:xfrm>
            <a:off x="609606" y="1106493"/>
            <a:ext cx="3700463" cy="2853620"/>
          </a:xfrm>
          <a:prstGeom prst="rect">
            <a:avLst/>
          </a:prstGeom>
        </p:spPr>
        <p:txBody>
          <a:bodyPr/>
          <a:lstStyle>
            <a:lvl1pPr>
              <a:defRPr>
                <a:solidFill>
                  <a:srgbClr val="FFFFFF"/>
                </a:solidFill>
              </a:defRPr>
            </a:lvl1pPr>
          </a:lstStyle>
          <a:p>
            <a:r>
              <a:rPr lang="en-US"/>
              <a:t>Click icon to add media</a:t>
            </a:r>
          </a:p>
        </p:txBody>
      </p:sp>
    </p:spTree>
    <p:extLst>
      <p:ext uri="{BB962C8B-B14F-4D97-AF65-F5344CB8AC3E}">
        <p14:creationId xmlns:p14="http://schemas.microsoft.com/office/powerpoint/2010/main" val="141173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819150"/>
            <a:ext cx="8229601" cy="365760"/>
          </a:xfrm>
          <a:prstGeom prst="rect">
            <a:avLst/>
          </a:prstGeom>
        </p:spPr>
        <p:txBody>
          <a:bodyPr anchor="t" anchorCtr="0">
            <a:noAutofit/>
          </a:bodyPr>
          <a:lstStyle>
            <a:lvl1pPr marL="0" indent="0">
              <a:buNone/>
              <a:defRPr sz="2400"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Edit Master text styles</a:t>
            </a:r>
          </a:p>
        </p:txBody>
      </p:sp>
      <p:sp>
        <p:nvSpPr>
          <p:cNvPr id="12" name="Chart Placeholder 11"/>
          <p:cNvSpPr>
            <a:spLocks noGrp="1"/>
          </p:cNvSpPr>
          <p:nvPr>
            <p:ph type="chart" sz="quarter" idx="11"/>
          </p:nvPr>
        </p:nvSpPr>
        <p:spPr>
          <a:xfrm>
            <a:off x="457202" y="1292242"/>
            <a:ext cx="8229601" cy="3336925"/>
          </a:xfrm>
          <a:prstGeom prst="rect">
            <a:avLst/>
          </a:prstGeom>
        </p:spPr>
        <p:txBody>
          <a:bodyPr vert="horz" lIns="0" tIns="0" rIns="0" bIns="0" rtlCol="0">
            <a:normAutofit/>
          </a:bodyPr>
          <a:lstStyle>
            <a:lvl1pPr>
              <a:defRPr lang="en-US"/>
            </a:lvl1pPr>
          </a:lstStyle>
          <a:p>
            <a:pPr lvl="0"/>
            <a:r>
              <a:rPr lang="en-US"/>
              <a:t>Click icon to add chart</a:t>
            </a:r>
          </a:p>
        </p:txBody>
      </p:sp>
    </p:spTree>
    <p:extLst>
      <p:ext uri="{BB962C8B-B14F-4D97-AF65-F5344CB8AC3E}">
        <p14:creationId xmlns:p14="http://schemas.microsoft.com/office/powerpoint/2010/main" val="130302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607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72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Branding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3" cstate="print">
            <a:alphaModFix/>
            <a:extLst>
              <a:ext uri="{28A0092B-C50C-407E-A947-70E740481C1C}">
                <a14:useLocalDpi xmlns:a14="http://schemas.microsoft.com/office/drawing/2010/main" val="0"/>
              </a:ext>
            </a:extLst>
          </a:blip>
          <a:srcRect/>
          <a:stretch>
            <a:fillRect/>
          </a:stretch>
        </p:blipFill>
        <p:spPr>
          <a:xfrm>
            <a:off x="1" y="0"/>
            <a:ext cx="3642404" cy="5143500"/>
          </a:xfrm>
          <a:custGeom>
            <a:avLst/>
            <a:gdLst>
              <a:gd name="connsiteX0" fmla="*/ 0 w 3642404"/>
              <a:gd name="connsiteY0" fmla="*/ 0 h 5143500"/>
              <a:gd name="connsiteX1" fmla="*/ 3642404 w 3642404"/>
              <a:gd name="connsiteY1" fmla="*/ 0 h 5143500"/>
              <a:gd name="connsiteX2" fmla="*/ 3642404 w 3642404"/>
              <a:gd name="connsiteY2" fmla="*/ 5143500 h 5143500"/>
              <a:gd name="connsiteX3" fmla="*/ 0 w 364240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42404" h="5143500">
                <a:moveTo>
                  <a:pt x="0" y="0"/>
                </a:moveTo>
                <a:lnTo>
                  <a:pt x="3642404" y="0"/>
                </a:lnTo>
                <a:lnTo>
                  <a:pt x="3642404" y="5143500"/>
                </a:lnTo>
                <a:lnTo>
                  <a:pt x="0" y="5143500"/>
                </a:lnTo>
                <a:close/>
              </a:path>
            </a:pathLst>
          </a:custGeom>
        </p:spPr>
      </p:pic>
      <p:sp>
        <p:nvSpPr>
          <p:cNvPr id="2" name="Title 1"/>
          <p:cNvSpPr>
            <a:spLocks noGrp="1"/>
          </p:cNvSpPr>
          <p:nvPr>
            <p:ph type="title"/>
          </p:nvPr>
        </p:nvSpPr>
        <p:spPr>
          <a:xfrm>
            <a:off x="3836358" y="2266951"/>
            <a:ext cx="4850446" cy="520045"/>
          </a:xfrm>
        </p:spPr>
        <p:txBody>
          <a:bodyPr anchor="ctr" anchorCtr="0">
            <a:spAutoFit/>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14602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457201" y="914400"/>
            <a:ext cx="8229602" cy="3714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66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16">
          <p15:clr>
            <a:srgbClr val="FBAE40"/>
          </p15:clr>
        </p15:guide>
        <p15:guide id="2" pos="288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2" y="914400"/>
            <a:ext cx="8229601" cy="3714750"/>
          </a:xfrm>
          <a:prstGeom prst="rect">
            <a:avLst/>
          </a:prstGeom>
        </p:spPr>
        <p:txBody>
          <a:bodyPr/>
          <a:lstStyle>
            <a:lvl1pPr marL="0" indent="0">
              <a:buNone/>
              <a:defRPr>
                <a:solidFill>
                  <a:schemeClr val="accent1"/>
                </a:solidFill>
              </a:defRPr>
            </a:lvl1pPr>
            <a:lvl2pPr marL="0" indent="0">
              <a:buNone/>
              <a:defRPr b="0">
                <a:solidFill>
                  <a:schemeClr val="tx2"/>
                </a:solidFill>
              </a:defRPr>
            </a:lvl2pPr>
            <a:lvl3pPr marL="0" indent="0">
              <a:buNone/>
              <a:defRPr b="0">
                <a:solidFill>
                  <a:schemeClr val="tx2"/>
                </a:solidFill>
              </a:defRPr>
            </a:lvl3pPr>
            <a:lvl4pPr marL="227007" indent="-169859">
              <a:buClrTx/>
              <a:buFont typeface="Wingdings" panose="05000000000000000000" pitchFamily="2" charset="2"/>
              <a:buChar char="§"/>
              <a:defRPr>
                <a:solidFill>
                  <a:schemeClr val="tx2"/>
                </a:solidFill>
              </a:defRPr>
            </a:lvl4pPr>
            <a:lvl5pPr marL="514337" indent="-171446">
              <a:buClrTx/>
              <a:buFont typeface="Wingdings" panose="05000000000000000000" pitchFamily="2" charset="2"/>
              <a:buChar cha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84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2" name="Title 1"/>
          <p:cNvSpPr>
            <a:spLocks noGrp="1"/>
          </p:cNvSpPr>
          <p:nvPr>
            <p:ph type="ctrTitle" hasCustomPrompt="1"/>
          </p:nvPr>
        </p:nvSpPr>
        <p:spPr>
          <a:xfrm>
            <a:off x="2342570" y="1925974"/>
            <a:ext cx="5594023" cy="621612"/>
          </a:xfrm>
        </p:spPr>
        <p:txBody>
          <a:bodyPr wrap="square" anchor="ctr" anchorCtr="0">
            <a:spAutoFit/>
          </a:bodyPr>
          <a:lstStyle>
            <a:lvl1pPr>
              <a:defRPr sz="4050" b="0" baseline="0">
                <a:solidFill>
                  <a:schemeClr val="accent1"/>
                </a:solidFill>
              </a:defRPr>
            </a:lvl1pPr>
          </a:lstStyle>
          <a:p>
            <a:r>
              <a:rPr lang="en-US" dirty="0"/>
              <a:t>&lt;Section Name Here&gt;</a:t>
            </a:r>
          </a:p>
        </p:txBody>
      </p:sp>
      <p:sp>
        <p:nvSpPr>
          <p:cNvPr id="6" name="Text Placeholder 5"/>
          <p:cNvSpPr>
            <a:spLocks noGrp="1"/>
          </p:cNvSpPr>
          <p:nvPr>
            <p:ph type="body" sz="quarter" idx="10" hasCustomPrompt="1"/>
          </p:nvPr>
        </p:nvSpPr>
        <p:spPr>
          <a:xfrm>
            <a:off x="2342569" y="2514600"/>
            <a:ext cx="5594022" cy="285750"/>
          </a:xfrm>
          <a:prstGeom prst="rect">
            <a:avLst/>
          </a:prstGeom>
        </p:spPr>
        <p:txBody>
          <a:bodyPr>
            <a:noAutofit/>
          </a:bodyPr>
          <a:lstStyle>
            <a:lvl1pPr marL="0" indent="0">
              <a:buNone/>
              <a:defRPr sz="3000">
                <a:solidFill>
                  <a:srgbClr val="FFFFFF"/>
                </a:solidFill>
              </a:defRPr>
            </a:lvl1pPr>
            <a:lvl2pPr marL="288700" indent="0">
              <a:buNone/>
              <a:defRPr/>
            </a:lvl2pPr>
            <a:lvl3pPr marL="569463" indent="0">
              <a:buNone/>
              <a:defRPr/>
            </a:lvl3pPr>
            <a:lvl4pPr marL="854987" indent="0">
              <a:buNone/>
              <a:defRPr/>
            </a:lvl4pPr>
            <a:lvl5pPr marL="1140514" indent="0">
              <a:buNone/>
              <a:defRPr/>
            </a:lvl5pPr>
          </a:lstStyle>
          <a:p>
            <a:pPr lvl="0"/>
            <a:r>
              <a:rPr lang="en-US" dirty="0"/>
              <a:t>&lt;sub head here&gt;</a:t>
            </a:r>
          </a:p>
        </p:txBody>
      </p:sp>
    </p:spTree>
    <p:extLst>
      <p:ext uri="{BB962C8B-B14F-4D97-AF65-F5344CB8AC3E}">
        <p14:creationId xmlns:p14="http://schemas.microsoft.com/office/powerpoint/2010/main" val="52329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457320" y="923925"/>
            <a:ext cx="4005116" cy="3702844"/>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4681567" y="923925"/>
            <a:ext cx="4005115" cy="3702844"/>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309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457320" y="1232299"/>
            <a:ext cx="4005116" cy="3396853"/>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7"/>
          </p:nvPr>
        </p:nvSpPr>
        <p:spPr>
          <a:xfrm>
            <a:off x="4681567" y="1232299"/>
            <a:ext cx="4005115" cy="3396853"/>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8" name="Text Placeholder 7"/>
          <p:cNvSpPr>
            <a:spLocks noGrp="1"/>
          </p:cNvSpPr>
          <p:nvPr>
            <p:ph type="body" sz="quarter" idx="10"/>
          </p:nvPr>
        </p:nvSpPr>
        <p:spPr>
          <a:xfrm>
            <a:off x="457199" y="819151"/>
            <a:ext cx="4005072" cy="307777"/>
          </a:xfrm>
          <a:prstGeom prst="rect">
            <a:avLst/>
          </a:prstGeom>
        </p:spPr>
        <p:txBody>
          <a:bodyPr>
            <a:noAutofit/>
          </a:bodyPr>
          <a:lstStyle>
            <a:lvl1pPr marL="0" indent="0">
              <a:buNone/>
              <a:defRPr sz="2400">
                <a:solidFill>
                  <a:schemeClr val="accent1"/>
                </a:solidFill>
              </a:defRPr>
            </a:lvl1pPr>
          </a:lstStyle>
          <a:p>
            <a:pPr lvl="0"/>
            <a:r>
              <a:rPr lang="en-US"/>
              <a:t>Edit Master text styles</a:t>
            </a:r>
          </a:p>
        </p:txBody>
      </p:sp>
      <p:sp>
        <p:nvSpPr>
          <p:cNvPr id="12" name="Text Placeholder 7"/>
          <p:cNvSpPr>
            <a:spLocks noGrp="1"/>
          </p:cNvSpPr>
          <p:nvPr>
            <p:ph type="body" sz="quarter" idx="11"/>
          </p:nvPr>
        </p:nvSpPr>
        <p:spPr>
          <a:xfrm>
            <a:off x="4681730" y="819151"/>
            <a:ext cx="4005072" cy="307777"/>
          </a:xfrm>
          <a:prstGeom prst="rect">
            <a:avLst/>
          </a:prstGeom>
        </p:spPr>
        <p:txBody>
          <a:bodyPr>
            <a:noAutofit/>
          </a:bodyPr>
          <a:lstStyle>
            <a:lvl1pPr marL="0" indent="0">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306121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3" y="0"/>
            <a:ext cx="9144000" cy="5143500"/>
          </a:xfrm>
          <a:prstGeom prst="rect">
            <a:avLst/>
          </a:prstGeom>
        </p:spPr>
      </p:pic>
      <p:pic>
        <p:nvPicPr>
          <p:cNvPr id="8" name="Picture 7"/>
          <p:cNvPicPr>
            <a:picLocks noChangeAspect="1"/>
          </p:cNvPicPr>
          <p:nvPr userDrawn="1"/>
        </p:nvPicPr>
        <p:blipFill>
          <a:blip r:embed="rId3" cstate="screen">
            <a:alphaModFix/>
            <a:extLst>
              <a:ext uri="{28A0092B-C50C-407E-A947-70E740481C1C}">
                <a14:useLocalDpi xmlns:a14="http://schemas.microsoft.com/office/drawing/2010/main" val="0"/>
              </a:ext>
            </a:extLst>
          </a:blip>
          <a:srcRect/>
          <a:stretch>
            <a:fillRect/>
          </a:stretch>
        </p:blipFill>
        <p:spPr>
          <a:xfrm>
            <a:off x="1" y="0"/>
            <a:ext cx="3642404" cy="5143500"/>
          </a:xfrm>
          <a:custGeom>
            <a:avLst/>
            <a:gdLst>
              <a:gd name="connsiteX0" fmla="*/ 0 w 3642404"/>
              <a:gd name="connsiteY0" fmla="*/ 0 h 5143500"/>
              <a:gd name="connsiteX1" fmla="*/ 3642404 w 3642404"/>
              <a:gd name="connsiteY1" fmla="*/ 0 h 5143500"/>
              <a:gd name="connsiteX2" fmla="*/ 3642404 w 3642404"/>
              <a:gd name="connsiteY2" fmla="*/ 5143500 h 5143500"/>
              <a:gd name="connsiteX3" fmla="*/ 0 w 364240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42404" h="5143500">
                <a:moveTo>
                  <a:pt x="0" y="0"/>
                </a:moveTo>
                <a:lnTo>
                  <a:pt x="3642404" y="0"/>
                </a:lnTo>
                <a:lnTo>
                  <a:pt x="3642404" y="5143500"/>
                </a:lnTo>
                <a:lnTo>
                  <a:pt x="0" y="5143500"/>
                </a:lnTo>
                <a:close/>
              </a:path>
            </a:pathLst>
          </a:custGeom>
        </p:spPr>
      </p:pic>
      <p:sp>
        <p:nvSpPr>
          <p:cNvPr id="2" name="Title 1"/>
          <p:cNvSpPr>
            <a:spLocks noGrp="1"/>
          </p:cNvSpPr>
          <p:nvPr>
            <p:ph type="title"/>
          </p:nvPr>
        </p:nvSpPr>
        <p:spPr>
          <a:xfrm>
            <a:off x="3836358" y="2335634"/>
            <a:ext cx="4850446" cy="382679"/>
          </a:xfrm>
        </p:spPr>
        <p:txBody>
          <a:bodyPr anchor="ctr" anchorCtr="0">
            <a:spAutoFit/>
          </a:bodyPr>
          <a:lstStyle>
            <a:lvl1pPr>
              <a:defRPr>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285338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7" y="923926"/>
            <a:ext cx="4005115" cy="3705225"/>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Edit Master text styles</a:t>
            </a:r>
          </a:p>
        </p:txBody>
      </p:sp>
      <p:sp>
        <p:nvSpPr>
          <p:cNvPr id="14" name="Picture Placeholder 13"/>
          <p:cNvSpPr>
            <a:spLocks noGrp="1"/>
          </p:cNvSpPr>
          <p:nvPr>
            <p:ph type="pic" sz="quarter" idx="11"/>
          </p:nvPr>
        </p:nvSpPr>
        <p:spPr>
          <a:xfrm>
            <a:off x="457199" y="1292242"/>
            <a:ext cx="4005072" cy="3336925"/>
          </a:xfrm>
          <a:prstGeom prst="rect">
            <a:avLst/>
          </a:prstGeom>
        </p:spPr>
        <p:txBody>
          <a:bodyPr vert="horz" lIns="0" tIns="0" rIns="0" bIns="0" rtlCol="0">
            <a:normAutofit/>
          </a:bodyPr>
          <a:lstStyle>
            <a:lvl1pPr>
              <a:defRPr lang="en-US" dirty="0"/>
            </a:lvl1pPr>
          </a:lstStyle>
          <a:p>
            <a:pPr lvl="0"/>
            <a:r>
              <a:rPr lang="en-US"/>
              <a:t>Click icon to add picture</a:t>
            </a:r>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281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hart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7" y="923926"/>
            <a:ext cx="4005115" cy="3705225"/>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Edit Master text styles</a:t>
            </a:r>
          </a:p>
        </p:txBody>
      </p:sp>
      <p:sp>
        <p:nvSpPr>
          <p:cNvPr id="12" name="Chart Placeholder 11"/>
          <p:cNvSpPr>
            <a:spLocks noGrp="1"/>
          </p:cNvSpPr>
          <p:nvPr>
            <p:ph type="chart" sz="quarter" idx="11"/>
          </p:nvPr>
        </p:nvSpPr>
        <p:spPr>
          <a:xfrm>
            <a:off x="457199" y="1292242"/>
            <a:ext cx="4005072" cy="3336925"/>
          </a:xfrm>
          <a:prstGeom prst="rect">
            <a:avLst/>
          </a:prstGeom>
        </p:spPr>
        <p:txBody>
          <a:bodyPr vert="horz" lIns="0" tIns="0" rIns="0" bIns="0" rtlCol="0">
            <a:normAutofit/>
          </a:bodyPr>
          <a:lstStyle>
            <a:lvl1pPr>
              <a:defRPr lang="en-US" dirty="0"/>
            </a:lvl1pPr>
          </a:lstStyle>
          <a:p>
            <a:pPr lvl="0"/>
            <a:r>
              <a:rPr lang="en-US"/>
              <a:t>Click icon to add chart</a:t>
            </a:r>
            <a:endParaRPr lang="en-US" dirty="0"/>
          </a:p>
        </p:txBody>
      </p:sp>
    </p:spTree>
    <p:extLst>
      <p:ext uri="{BB962C8B-B14F-4D97-AF65-F5344CB8AC3E}">
        <p14:creationId xmlns:p14="http://schemas.microsoft.com/office/powerpoint/2010/main" val="420121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Media">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81567" y="914400"/>
            <a:ext cx="4005115" cy="371475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a:prstGeom prst="rect">
            <a:avLst/>
          </a:prstGeom>
        </p:spPr>
        <p:txBody>
          <a:bodyPr anchor="t" anchorCtr="0">
            <a:noAutofit/>
          </a:bodyPr>
          <a:lstStyle>
            <a:lvl1pPr marL="0" indent="0">
              <a:buNone/>
              <a:defRPr sz="2025"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Edit Master text styles</a:t>
            </a:r>
          </a:p>
        </p:txBody>
      </p:sp>
      <p:sp>
        <p:nvSpPr>
          <p:cNvPr id="4" name="Rounded Rectangle 3"/>
          <p:cNvSpPr/>
          <p:nvPr/>
        </p:nvSpPr>
        <p:spPr>
          <a:xfrm>
            <a:off x="457200" y="923927"/>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8" tIns="45684" rIns="91368" bIns="45684" rtlCol="0" anchor="ctr"/>
          <a:lstStyle/>
          <a:p>
            <a:pPr algn="ctr" defTabSz="913685" fontAlgn="auto">
              <a:spcBef>
                <a:spcPts val="0"/>
              </a:spcBef>
              <a:spcAft>
                <a:spcPts val="0"/>
              </a:spcAft>
            </a:pPr>
            <a:endParaRPr lang="en-US" sz="1800">
              <a:solidFill>
                <a:prstClr val="white"/>
              </a:solidFill>
            </a:endParaRPr>
          </a:p>
        </p:txBody>
      </p:sp>
      <p:sp>
        <p:nvSpPr>
          <p:cNvPr id="6" name="Media Placeholder 5"/>
          <p:cNvSpPr>
            <a:spLocks noGrp="1"/>
          </p:cNvSpPr>
          <p:nvPr>
            <p:ph type="media" sz="quarter" idx="11"/>
          </p:nvPr>
        </p:nvSpPr>
        <p:spPr>
          <a:xfrm>
            <a:off x="609606" y="1106493"/>
            <a:ext cx="3700463" cy="2853620"/>
          </a:xfrm>
          <a:prstGeom prst="rect">
            <a:avLst/>
          </a:prstGeom>
        </p:spPr>
        <p:txBody>
          <a:bodyPr/>
          <a:lstStyle>
            <a:lvl1pPr>
              <a:defRPr>
                <a:solidFill>
                  <a:srgbClr val="FFFFFF"/>
                </a:solidFill>
              </a:defRPr>
            </a:lvl1pPr>
          </a:lstStyle>
          <a:p>
            <a:r>
              <a:rPr lang="en-US"/>
              <a:t>Click icon to add media</a:t>
            </a:r>
          </a:p>
        </p:txBody>
      </p:sp>
    </p:spTree>
    <p:extLst>
      <p:ext uri="{BB962C8B-B14F-4D97-AF65-F5344CB8AC3E}">
        <p14:creationId xmlns:p14="http://schemas.microsoft.com/office/powerpoint/2010/main" val="207079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819150"/>
            <a:ext cx="8229601" cy="365760"/>
          </a:xfrm>
          <a:prstGeom prst="rect">
            <a:avLst/>
          </a:prstGeom>
        </p:spPr>
        <p:txBody>
          <a:bodyPr anchor="t" anchorCtr="0">
            <a:noAutofit/>
          </a:bodyPr>
          <a:lstStyle>
            <a:lvl1pPr marL="0" indent="0">
              <a:buNone/>
              <a:defRPr sz="2400"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Edit Master text styles</a:t>
            </a:r>
          </a:p>
        </p:txBody>
      </p:sp>
      <p:sp>
        <p:nvSpPr>
          <p:cNvPr id="12" name="Chart Placeholder 11"/>
          <p:cNvSpPr>
            <a:spLocks noGrp="1"/>
          </p:cNvSpPr>
          <p:nvPr>
            <p:ph type="chart" sz="quarter" idx="11"/>
          </p:nvPr>
        </p:nvSpPr>
        <p:spPr>
          <a:xfrm>
            <a:off x="457202" y="1292242"/>
            <a:ext cx="8229601" cy="3336925"/>
          </a:xfrm>
          <a:prstGeom prst="rect">
            <a:avLst/>
          </a:prstGeom>
        </p:spPr>
        <p:txBody>
          <a:bodyPr vert="horz" lIns="0" tIns="0" rIns="0" bIns="0" rtlCol="0">
            <a:normAutofit/>
          </a:bodyPr>
          <a:lstStyle>
            <a:lvl1pPr>
              <a:defRPr lang="en-US"/>
            </a:lvl1pPr>
          </a:lstStyle>
          <a:p>
            <a:pPr lvl="0"/>
            <a:r>
              <a:rPr lang="en-US"/>
              <a:t>Click icon to add chart</a:t>
            </a:r>
          </a:p>
        </p:txBody>
      </p:sp>
    </p:spTree>
    <p:extLst>
      <p:ext uri="{BB962C8B-B14F-4D97-AF65-F5344CB8AC3E}">
        <p14:creationId xmlns:p14="http://schemas.microsoft.com/office/powerpoint/2010/main" val="3921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735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68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Branding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9144000" cy="5143500"/>
          </a:xfrm>
          <a:prstGeom prst="rect">
            <a:avLst/>
          </a:prstGeom>
        </p:spPr>
      </p:pic>
      <p:pic>
        <p:nvPicPr>
          <p:cNvPr id="8" name="Picture 7"/>
          <p:cNvPicPr>
            <a:picLocks noChangeAspect="1"/>
          </p:cNvPicPr>
          <p:nvPr/>
        </p:nvPicPr>
        <p:blipFill>
          <a:blip r:embed="rId3" cstate="print">
            <a:alphaModFix/>
            <a:extLst>
              <a:ext uri="{28A0092B-C50C-407E-A947-70E740481C1C}">
                <a14:useLocalDpi xmlns:a14="http://schemas.microsoft.com/office/drawing/2010/main" val="0"/>
              </a:ext>
            </a:extLst>
          </a:blip>
          <a:srcRect/>
          <a:stretch>
            <a:fillRect/>
          </a:stretch>
        </p:blipFill>
        <p:spPr>
          <a:xfrm>
            <a:off x="1" y="0"/>
            <a:ext cx="3642404" cy="5143500"/>
          </a:xfrm>
          <a:custGeom>
            <a:avLst/>
            <a:gdLst>
              <a:gd name="connsiteX0" fmla="*/ 0 w 3642404"/>
              <a:gd name="connsiteY0" fmla="*/ 0 h 5143500"/>
              <a:gd name="connsiteX1" fmla="*/ 3642404 w 3642404"/>
              <a:gd name="connsiteY1" fmla="*/ 0 h 5143500"/>
              <a:gd name="connsiteX2" fmla="*/ 3642404 w 3642404"/>
              <a:gd name="connsiteY2" fmla="*/ 5143500 h 5143500"/>
              <a:gd name="connsiteX3" fmla="*/ 0 w 364240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42404" h="5143500">
                <a:moveTo>
                  <a:pt x="0" y="0"/>
                </a:moveTo>
                <a:lnTo>
                  <a:pt x="3642404" y="0"/>
                </a:lnTo>
                <a:lnTo>
                  <a:pt x="3642404" y="5143500"/>
                </a:lnTo>
                <a:lnTo>
                  <a:pt x="0" y="5143500"/>
                </a:lnTo>
                <a:close/>
              </a:path>
            </a:pathLst>
          </a:custGeom>
        </p:spPr>
      </p:pic>
      <p:sp>
        <p:nvSpPr>
          <p:cNvPr id="2" name="Title 1"/>
          <p:cNvSpPr>
            <a:spLocks noGrp="1"/>
          </p:cNvSpPr>
          <p:nvPr>
            <p:ph type="title"/>
          </p:nvPr>
        </p:nvSpPr>
        <p:spPr>
          <a:xfrm>
            <a:off x="3836358" y="2266951"/>
            <a:ext cx="4850446" cy="520045"/>
          </a:xfrm>
        </p:spPr>
        <p:txBody>
          <a:bodyPr anchor="ctr" anchorCtr="0">
            <a:spAutoFit/>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24783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457201" y="1123950"/>
            <a:ext cx="8229602" cy="350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428880"/>
      </p:ext>
    </p:extLst>
  </p:cSld>
  <p:clrMapOvr>
    <a:masterClrMapping/>
  </p:clrMapOvr>
  <p:transition>
    <p:wipe dir="r"/>
  </p:transition>
  <p:extLst>
    <p:ext uri="{DCECCB84-F9BA-43D5-87BE-67443E8EF086}">
      <p15:sldGuideLst xmlns:p15="http://schemas.microsoft.com/office/powerpoint/2012/main">
        <p15:guide id="1" orient="horz" pos="2916">
          <p15:clr>
            <a:srgbClr val="FBAE40"/>
          </p15:clr>
        </p15:guide>
        <p15:guide id="2" pos="288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2" y="1123950"/>
            <a:ext cx="8229601" cy="3505200"/>
          </a:xfrm>
          <a:prstGeom prst="rect">
            <a:avLst/>
          </a:prstGeom>
        </p:spPr>
        <p:txBody>
          <a:bodyPr/>
          <a:lstStyle>
            <a:lvl1pPr marL="0" indent="0">
              <a:buNone/>
              <a:defRPr>
                <a:solidFill>
                  <a:schemeClr val="accent1"/>
                </a:solidFill>
              </a:defRPr>
            </a:lvl1pPr>
            <a:lvl2pPr marL="0" indent="0">
              <a:buNone/>
              <a:defRPr b="0">
                <a:solidFill>
                  <a:schemeClr val="tx2"/>
                </a:solidFill>
              </a:defRPr>
            </a:lvl2pPr>
            <a:lvl3pPr marL="0" indent="0">
              <a:buNone/>
              <a:defRPr b="0">
                <a:solidFill>
                  <a:schemeClr val="tx2"/>
                </a:solidFill>
              </a:defRPr>
            </a:lvl3pPr>
            <a:lvl4pPr marL="227007" indent="-169859">
              <a:buClrTx/>
              <a:buFont typeface="Wingdings" panose="05000000000000000000" pitchFamily="2" charset="2"/>
              <a:buChar char="§"/>
              <a:defRPr>
                <a:solidFill>
                  <a:schemeClr val="tx2"/>
                </a:solidFill>
              </a:defRPr>
            </a:lvl4pPr>
            <a:lvl5pPr marL="514337" indent="-171446">
              <a:buClrTx/>
              <a:buFont typeface="Wingdings" panose="05000000000000000000" pitchFamily="2" charset="2"/>
              <a:buChar cha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8555486"/>
      </p:ext>
    </p:extLst>
  </p:cSld>
  <p:clrMapOvr>
    <a:masterClrMapping/>
  </p:clrMapOvr>
  <p:transition>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flip="none" rotWithShape="1">
            <a:gsLst>
              <a:gs pos="0">
                <a:srgbClr val="2F3236"/>
              </a:gs>
              <a:gs pos="100000">
                <a:srgbClr val="1F202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prstClr val="white"/>
              </a:solidFill>
              <a:latin typeface="Calibri" panose="020F0502020204030204" pitchFamily="34" charset="0"/>
            </a:endParaRPr>
          </a:p>
        </p:txBody>
      </p:sp>
      <p:sp>
        <p:nvSpPr>
          <p:cNvPr id="2" name="Title 1"/>
          <p:cNvSpPr>
            <a:spLocks noGrp="1"/>
          </p:cNvSpPr>
          <p:nvPr>
            <p:ph type="ctrTitle" hasCustomPrompt="1"/>
          </p:nvPr>
        </p:nvSpPr>
        <p:spPr>
          <a:xfrm>
            <a:off x="838594" y="2302929"/>
            <a:ext cx="7467204" cy="516968"/>
          </a:xfrm>
        </p:spPr>
        <p:txBody>
          <a:bodyPr wrap="square" anchor="ctr" anchorCtr="0">
            <a:spAutoFit/>
          </a:bodyPr>
          <a:lstStyle>
            <a:lvl1pPr algn="ctr" defTabSz="913685" rtl="0" eaLnBrk="1" fontAlgn="auto" latinLnBrk="0" hangingPunct="1">
              <a:lnSpc>
                <a:spcPct val="80000"/>
              </a:lnSpc>
              <a:spcBef>
                <a:spcPct val="0"/>
              </a:spcBef>
              <a:spcAft>
                <a:spcPts val="0"/>
              </a:spcAft>
              <a:buNone/>
              <a:defRPr lang="en-US" sz="3200" b="0" kern="1200" cap="none" baseline="0" dirty="0">
                <a:solidFill>
                  <a:srgbClr val="FFFFFF"/>
                </a:solidFill>
                <a:latin typeface="Calibri" panose="020F0502020204030204" pitchFamily="34" charset="0"/>
                <a:ea typeface="+mj-ea"/>
                <a:cs typeface="+mj-cs"/>
              </a:defRPr>
            </a:lvl1pPr>
          </a:lstStyle>
          <a:p>
            <a:r>
              <a:rPr lang="en-US" dirty="0"/>
              <a:t>&lt;Section Name Here&gt;</a:t>
            </a:r>
          </a:p>
        </p:txBody>
      </p:sp>
      <p:sp>
        <p:nvSpPr>
          <p:cNvPr id="9" name="Text Placeholder 18"/>
          <p:cNvSpPr>
            <a:spLocks noGrp="1"/>
          </p:cNvSpPr>
          <p:nvPr>
            <p:ph type="body" sz="quarter" idx="13" hasCustomPrompt="1"/>
          </p:nvPr>
        </p:nvSpPr>
        <p:spPr>
          <a:xfrm>
            <a:off x="838586" y="3222625"/>
            <a:ext cx="7467214" cy="406400"/>
          </a:xfrm>
          <a:prstGeom prst="rect">
            <a:avLst/>
          </a:prstGeom>
        </p:spPr>
        <p:txBody>
          <a:bodyPr>
            <a:normAutofit/>
          </a:bodyPr>
          <a:lstStyle>
            <a:lvl1pPr marL="0" indent="0" algn="ctr">
              <a:buNone/>
              <a:defRPr sz="1400" baseline="0">
                <a:solidFill>
                  <a:srgbClr val="A4A5A9"/>
                </a:solidFill>
              </a:defRPr>
            </a:lvl1pPr>
            <a:lvl2pPr marL="288808" indent="0">
              <a:buNone/>
              <a:defRPr>
                <a:solidFill>
                  <a:schemeClr val="tx1"/>
                </a:solidFill>
              </a:defRPr>
            </a:lvl2pPr>
            <a:lvl3pPr marL="569679" indent="0">
              <a:buNone/>
              <a:defRPr>
                <a:solidFill>
                  <a:schemeClr val="tx1"/>
                </a:solidFill>
              </a:defRPr>
            </a:lvl3pPr>
            <a:lvl4pPr marL="855311" indent="0">
              <a:buNone/>
              <a:defRPr>
                <a:solidFill>
                  <a:schemeClr val="tx1"/>
                </a:solidFill>
              </a:defRPr>
            </a:lvl4pPr>
            <a:lvl5pPr marL="1140944" indent="0">
              <a:buNone/>
              <a:defRPr>
                <a:solidFill>
                  <a:schemeClr val="tx1"/>
                </a:solidFill>
              </a:defRPr>
            </a:lvl5pPr>
          </a:lstStyle>
          <a:p>
            <a:pPr lvl="0"/>
            <a:r>
              <a:rPr lang="en-US" dirty="0"/>
              <a:t>&lt;sub head here&gt;</a:t>
            </a:r>
          </a:p>
        </p:txBody>
      </p:sp>
      <p:grpSp>
        <p:nvGrpSpPr>
          <p:cNvPr id="12" name="Group 11"/>
          <p:cNvGrpSpPr>
            <a:grpSpLocks noChangeAspect="1"/>
          </p:cNvGrpSpPr>
          <p:nvPr userDrawn="1"/>
        </p:nvGrpSpPr>
        <p:grpSpPr>
          <a:xfrm>
            <a:off x="4057650" y="1193830"/>
            <a:ext cx="1028700" cy="635192"/>
            <a:chOff x="1185863" y="2798763"/>
            <a:chExt cx="2108200" cy="1301750"/>
          </a:xfrm>
        </p:grpSpPr>
        <p:sp>
          <p:nvSpPr>
            <p:cNvPr id="13" name="Freeform 10"/>
            <p:cNvSpPr>
              <a:spLocks noChangeAspect="1" noEditPoints="1"/>
            </p:cNvSpPr>
            <p:nvPr/>
          </p:nvSpPr>
          <p:spPr bwMode="auto">
            <a:xfrm>
              <a:off x="1819275" y="2798763"/>
              <a:ext cx="815975" cy="819150"/>
            </a:xfrm>
            <a:custGeom>
              <a:avLst/>
              <a:gdLst>
                <a:gd name="T0" fmla="*/ 529 w 620"/>
                <a:gd name="T1" fmla="*/ 341 h 621"/>
                <a:gd name="T2" fmla="*/ 571 w 620"/>
                <a:gd name="T3" fmla="*/ 358 h 621"/>
                <a:gd name="T4" fmla="*/ 608 w 620"/>
                <a:gd name="T5" fmla="*/ 398 h 621"/>
                <a:gd name="T6" fmla="*/ 560 w 620"/>
                <a:gd name="T7" fmla="*/ 399 h 621"/>
                <a:gd name="T8" fmla="*/ 512 w 620"/>
                <a:gd name="T9" fmla="*/ 398 h 621"/>
                <a:gd name="T10" fmla="*/ 533 w 620"/>
                <a:gd name="T11" fmla="*/ 454 h 621"/>
                <a:gd name="T12" fmla="*/ 537 w 620"/>
                <a:gd name="T13" fmla="*/ 522 h 621"/>
                <a:gd name="T14" fmla="*/ 513 w 620"/>
                <a:gd name="T15" fmla="*/ 481 h 621"/>
                <a:gd name="T16" fmla="*/ 496 w 620"/>
                <a:gd name="T17" fmla="*/ 427 h 621"/>
                <a:gd name="T18" fmla="*/ 484 w 620"/>
                <a:gd name="T19" fmla="*/ 311 h 621"/>
                <a:gd name="T20" fmla="*/ 518 w 620"/>
                <a:gd name="T21" fmla="*/ 241 h 621"/>
                <a:gd name="T22" fmla="*/ 470 w 620"/>
                <a:gd name="T23" fmla="*/ 240 h 621"/>
                <a:gd name="T24" fmla="*/ 424 w 620"/>
                <a:gd name="T25" fmla="*/ 123 h 621"/>
                <a:gd name="T26" fmla="*/ 388 w 620"/>
                <a:gd name="T27" fmla="*/ 155 h 621"/>
                <a:gd name="T28" fmla="*/ 136 w 620"/>
                <a:gd name="T29" fmla="*/ 311 h 621"/>
                <a:gd name="T30" fmla="*/ 310 w 620"/>
                <a:gd name="T31" fmla="*/ 530 h 621"/>
                <a:gd name="T32" fmla="*/ 335 w 620"/>
                <a:gd name="T33" fmla="*/ 574 h 621"/>
                <a:gd name="T34" fmla="*/ 362 w 620"/>
                <a:gd name="T35" fmla="*/ 617 h 621"/>
                <a:gd name="T36" fmla="*/ 332 w 620"/>
                <a:gd name="T37" fmla="*/ 575 h 621"/>
                <a:gd name="T38" fmla="*/ 318 w 620"/>
                <a:gd name="T39" fmla="*/ 621 h 621"/>
                <a:gd name="T40" fmla="*/ 0 w 620"/>
                <a:gd name="T41" fmla="*/ 311 h 621"/>
                <a:gd name="T42" fmla="*/ 320 w 620"/>
                <a:gd name="T43" fmla="*/ 0 h 621"/>
                <a:gd name="T44" fmla="*/ 329 w 620"/>
                <a:gd name="T45" fmla="*/ 47 h 621"/>
                <a:gd name="T46" fmla="*/ 338 w 620"/>
                <a:gd name="T47" fmla="*/ 92 h 621"/>
                <a:gd name="T48" fmla="*/ 356 w 620"/>
                <a:gd name="T49" fmla="*/ 49 h 621"/>
                <a:gd name="T50" fmla="*/ 397 w 620"/>
                <a:gd name="T51" fmla="*/ 12 h 621"/>
                <a:gd name="T52" fmla="*/ 402 w 620"/>
                <a:gd name="T53" fmla="*/ 62 h 621"/>
                <a:gd name="T54" fmla="*/ 398 w 620"/>
                <a:gd name="T55" fmla="*/ 109 h 621"/>
                <a:gd name="T56" fmla="*/ 453 w 620"/>
                <a:gd name="T57" fmla="*/ 87 h 621"/>
                <a:gd name="T58" fmla="*/ 521 w 620"/>
                <a:gd name="T59" fmla="*/ 83 h 621"/>
                <a:gd name="T60" fmla="*/ 483 w 620"/>
                <a:gd name="T61" fmla="*/ 110 h 621"/>
                <a:gd name="T62" fmla="*/ 475 w 620"/>
                <a:gd name="T63" fmla="*/ 166 h 621"/>
                <a:gd name="T64" fmla="*/ 503 w 620"/>
                <a:gd name="T65" fmla="*/ 130 h 621"/>
                <a:gd name="T66" fmla="*/ 565 w 620"/>
                <a:gd name="T67" fmla="*/ 133 h 621"/>
                <a:gd name="T68" fmla="*/ 521 w 620"/>
                <a:gd name="T69" fmla="*/ 150 h 621"/>
                <a:gd name="T70" fmla="*/ 509 w 620"/>
                <a:gd name="T71" fmla="*/ 217 h 621"/>
                <a:gd name="T72" fmla="*/ 542 w 620"/>
                <a:gd name="T73" fmla="*/ 183 h 621"/>
                <a:gd name="T74" fmla="*/ 597 w 620"/>
                <a:gd name="T75" fmla="*/ 191 h 621"/>
                <a:gd name="T76" fmla="*/ 568 w 620"/>
                <a:gd name="T77" fmla="*/ 247 h 621"/>
                <a:gd name="T78" fmla="*/ 529 w 620"/>
                <a:gd name="T79" fmla="*/ 293 h 621"/>
                <a:gd name="T80" fmla="*/ 575 w 620"/>
                <a:gd name="T81" fmla="*/ 301 h 621"/>
                <a:gd name="T82" fmla="*/ 620 w 620"/>
                <a:gd name="T83" fmla="*/ 311 h 621"/>
                <a:gd name="T84" fmla="*/ 575 w 620"/>
                <a:gd name="T85" fmla="*/ 320 h 621"/>
                <a:gd name="T86" fmla="*/ 529 w 620"/>
                <a:gd name="T87" fmla="*/ 328 h 621"/>
                <a:gd name="T88" fmla="*/ 453 w 620"/>
                <a:gd name="T89" fmla="*/ 477 h 621"/>
                <a:gd name="T90" fmla="*/ 405 w 620"/>
                <a:gd name="T91" fmla="*/ 456 h 621"/>
                <a:gd name="T92" fmla="*/ 408 w 620"/>
                <a:gd name="T93" fmla="*/ 507 h 621"/>
                <a:gd name="T94" fmla="*/ 448 w 620"/>
                <a:gd name="T95" fmla="*/ 537 h 621"/>
                <a:gd name="T96" fmla="*/ 504 w 620"/>
                <a:gd name="T97" fmla="*/ 553 h 621"/>
                <a:gd name="T98" fmla="*/ 490 w 620"/>
                <a:gd name="T99" fmla="*/ 505 h 621"/>
                <a:gd name="T100" fmla="*/ 386 w 620"/>
                <a:gd name="T101" fmla="*/ 565 h 621"/>
                <a:gd name="T102" fmla="*/ 438 w 620"/>
                <a:gd name="T103" fmla="*/ 593 h 621"/>
                <a:gd name="T104" fmla="*/ 445 w 620"/>
                <a:gd name="T105" fmla="*/ 539 h 621"/>
                <a:gd name="T106" fmla="*/ 408 w 620"/>
                <a:gd name="T107" fmla="*/ 507 h 621"/>
                <a:gd name="T108" fmla="*/ 386 w 620"/>
                <a:gd name="T109" fmla="*/ 565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0" h="621">
                  <a:moveTo>
                    <a:pt x="529" y="328"/>
                  </a:moveTo>
                  <a:cubicBezTo>
                    <a:pt x="529" y="331"/>
                    <a:pt x="529" y="339"/>
                    <a:pt x="529" y="341"/>
                  </a:cubicBezTo>
                  <a:cubicBezTo>
                    <a:pt x="574" y="346"/>
                    <a:pt x="574" y="346"/>
                    <a:pt x="574" y="346"/>
                  </a:cubicBezTo>
                  <a:cubicBezTo>
                    <a:pt x="573" y="352"/>
                    <a:pt x="572" y="352"/>
                    <a:pt x="571" y="358"/>
                  </a:cubicBezTo>
                  <a:cubicBezTo>
                    <a:pt x="616" y="366"/>
                    <a:pt x="616" y="366"/>
                    <a:pt x="616" y="366"/>
                  </a:cubicBezTo>
                  <a:cubicBezTo>
                    <a:pt x="614" y="377"/>
                    <a:pt x="611" y="388"/>
                    <a:pt x="608" y="398"/>
                  </a:cubicBezTo>
                  <a:cubicBezTo>
                    <a:pt x="565" y="386"/>
                    <a:pt x="565" y="386"/>
                    <a:pt x="565" y="386"/>
                  </a:cubicBezTo>
                  <a:cubicBezTo>
                    <a:pt x="563" y="390"/>
                    <a:pt x="562" y="395"/>
                    <a:pt x="560" y="399"/>
                  </a:cubicBezTo>
                  <a:cubicBezTo>
                    <a:pt x="517" y="384"/>
                    <a:pt x="517" y="384"/>
                    <a:pt x="517" y="384"/>
                  </a:cubicBezTo>
                  <a:cubicBezTo>
                    <a:pt x="517" y="386"/>
                    <a:pt x="512" y="396"/>
                    <a:pt x="512" y="398"/>
                  </a:cubicBezTo>
                  <a:cubicBezTo>
                    <a:pt x="553" y="418"/>
                    <a:pt x="553" y="418"/>
                    <a:pt x="553" y="418"/>
                  </a:cubicBezTo>
                  <a:cubicBezTo>
                    <a:pt x="547" y="430"/>
                    <a:pt x="540" y="442"/>
                    <a:pt x="533" y="454"/>
                  </a:cubicBezTo>
                  <a:cubicBezTo>
                    <a:pt x="571" y="479"/>
                    <a:pt x="571" y="479"/>
                    <a:pt x="571" y="479"/>
                  </a:cubicBezTo>
                  <a:cubicBezTo>
                    <a:pt x="561" y="494"/>
                    <a:pt x="549" y="509"/>
                    <a:pt x="537" y="522"/>
                  </a:cubicBezTo>
                  <a:cubicBezTo>
                    <a:pt x="504" y="491"/>
                    <a:pt x="504" y="491"/>
                    <a:pt x="504" y="491"/>
                  </a:cubicBezTo>
                  <a:cubicBezTo>
                    <a:pt x="507" y="488"/>
                    <a:pt x="510" y="484"/>
                    <a:pt x="513" y="481"/>
                  </a:cubicBezTo>
                  <a:cubicBezTo>
                    <a:pt x="478" y="452"/>
                    <a:pt x="478" y="452"/>
                    <a:pt x="478" y="452"/>
                  </a:cubicBezTo>
                  <a:cubicBezTo>
                    <a:pt x="485" y="444"/>
                    <a:pt x="491" y="435"/>
                    <a:pt x="496" y="427"/>
                  </a:cubicBezTo>
                  <a:cubicBezTo>
                    <a:pt x="458" y="403"/>
                    <a:pt x="458" y="403"/>
                    <a:pt x="458" y="403"/>
                  </a:cubicBezTo>
                  <a:cubicBezTo>
                    <a:pt x="475" y="375"/>
                    <a:pt x="484" y="343"/>
                    <a:pt x="484" y="311"/>
                  </a:cubicBezTo>
                  <a:cubicBezTo>
                    <a:pt x="484" y="293"/>
                    <a:pt x="482" y="275"/>
                    <a:pt x="476" y="258"/>
                  </a:cubicBezTo>
                  <a:cubicBezTo>
                    <a:pt x="518" y="241"/>
                    <a:pt x="518" y="241"/>
                    <a:pt x="518" y="241"/>
                  </a:cubicBezTo>
                  <a:cubicBezTo>
                    <a:pt x="517" y="238"/>
                    <a:pt x="512" y="225"/>
                    <a:pt x="511" y="222"/>
                  </a:cubicBezTo>
                  <a:cubicBezTo>
                    <a:pt x="470" y="240"/>
                    <a:pt x="470" y="240"/>
                    <a:pt x="470" y="240"/>
                  </a:cubicBezTo>
                  <a:cubicBezTo>
                    <a:pt x="456" y="209"/>
                    <a:pt x="432" y="181"/>
                    <a:pt x="402" y="163"/>
                  </a:cubicBezTo>
                  <a:cubicBezTo>
                    <a:pt x="424" y="123"/>
                    <a:pt x="424" y="123"/>
                    <a:pt x="424" y="123"/>
                  </a:cubicBezTo>
                  <a:cubicBezTo>
                    <a:pt x="421" y="121"/>
                    <a:pt x="411" y="116"/>
                    <a:pt x="408" y="114"/>
                  </a:cubicBezTo>
                  <a:cubicBezTo>
                    <a:pt x="388" y="155"/>
                    <a:pt x="388" y="155"/>
                    <a:pt x="388" y="155"/>
                  </a:cubicBezTo>
                  <a:cubicBezTo>
                    <a:pt x="364" y="142"/>
                    <a:pt x="337" y="136"/>
                    <a:pt x="310" y="136"/>
                  </a:cubicBezTo>
                  <a:cubicBezTo>
                    <a:pt x="214" y="136"/>
                    <a:pt x="136" y="214"/>
                    <a:pt x="136" y="311"/>
                  </a:cubicBezTo>
                  <a:cubicBezTo>
                    <a:pt x="136" y="407"/>
                    <a:pt x="214" y="485"/>
                    <a:pt x="310" y="485"/>
                  </a:cubicBezTo>
                  <a:cubicBezTo>
                    <a:pt x="310" y="530"/>
                    <a:pt x="310" y="530"/>
                    <a:pt x="310" y="530"/>
                  </a:cubicBezTo>
                  <a:cubicBezTo>
                    <a:pt x="317" y="530"/>
                    <a:pt x="324" y="530"/>
                    <a:pt x="331" y="529"/>
                  </a:cubicBezTo>
                  <a:cubicBezTo>
                    <a:pt x="335" y="574"/>
                    <a:pt x="335" y="574"/>
                    <a:pt x="335" y="574"/>
                  </a:cubicBezTo>
                  <a:cubicBezTo>
                    <a:pt x="340" y="574"/>
                    <a:pt x="351" y="572"/>
                    <a:pt x="353" y="572"/>
                  </a:cubicBezTo>
                  <a:cubicBezTo>
                    <a:pt x="362" y="617"/>
                    <a:pt x="362" y="617"/>
                    <a:pt x="362" y="617"/>
                  </a:cubicBezTo>
                  <a:cubicBezTo>
                    <a:pt x="360" y="617"/>
                    <a:pt x="340" y="620"/>
                    <a:pt x="338" y="620"/>
                  </a:cubicBezTo>
                  <a:cubicBezTo>
                    <a:pt x="332" y="575"/>
                    <a:pt x="332" y="575"/>
                    <a:pt x="332" y="575"/>
                  </a:cubicBezTo>
                  <a:cubicBezTo>
                    <a:pt x="327" y="575"/>
                    <a:pt x="321" y="576"/>
                    <a:pt x="316" y="576"/>
                  </a:cubicBezTo>
                  <a:cubicBezTo>
                    <a:pt x="318" y="621"/>
                    <a:pt x="318" y="621"/>
                    <a:pt x="318" y="621"/>
                  </a:cubicBezTo>
                  <a:cubicBezTo>
                    <a:pt x="315" y="621"/>
                    <a:pt x="313" y="621"/>
                    <a:pt x="310" y="621"/>
                  </a:cubicBezTo>
                  <a:cubicBezTo>
                    <a:pt x="139" y="621"/>
                    <a:pt x="0" y="482"/>
                    <a:pt x="0" y="311"/>
                  </a:cubicBezTo>
                  <a:cubicBezTo>
                    <a:pt x="0" y="139"/>
                    <a:pt x="139" y="0"/>
                    <a:pt x="310" y="0"/>
                  </a:cubicBezTo>
                  <a:cubicBezTo>
                    <a:pt x="313" y="0"/>
                    <a:pt x="317" y="0"/>
                    <a:pt x="320" y="0"/>
                  </a:cubicBezTo>
                  <a:cubicBezTo>
                    <a:pt x="318" y="46"/>
                    <a:pt x="318" y="46"/>
                    <a:pt x="318" y="46"/>
                  </a:cubicBezTo>
                  <a:cubicBezTo>
                    <a:pt x="324" y="46"/>
                    <a:pt x="323" y="46"/>
                    <a:pt x="329" y="47"/>
                  </a:cubicBezTo>
                  <a:cubicBezTo>
                    <a:pt x="324" y="92"/>
                    <a:pt x="324" y="92"/>
                    <a:pt x="324" y="92"/>
                  </a:cubicBezTo>
                  <a:cubicBezTo>
                    <a:pt x="327" y="92"/>
                    <a:pt x="335" y="92"/>
                    <a:pt x="338" y="92"/>
                  </a:cubicBezTo>
                  <a:cubicBezTo>
                    <a:pt x="344" y="47"/>
                    <a:pt x="344" y="47"/>
                    <a:pt x="344" y="47"/>
                  </a:cubicBezTo>
                  <a:cubicBezTo>
                    <a:pt x="348" y="48"/>
                    <a:pt x="352" y="49"/>
                    <a:pt x="356" y="49"/>
                  </a:cubicBezTo>
                  <a:cubicBezTo>
                    <a:pt x="364" y="5"/>
                    <a:pt x="364" y="5"/>
                    <a:pt x="364" y="5"/>
                  </a:cubicBezTo>
                  <a:cubicBezTo>
                    <a:pt x="375" y="7"/>
                    <a:pt x="386" y="9"/>
                    <a:pt x="397" y="12"/>
                  </a:cubicBezTo>
                  <a:cubicBezTo>
                    <a:pt x="384" y="56"/>
                    <a:pt x="384" y="56"/>
                    <a:pt x="384" y="56"/>
                  </a:cubicBezTo>
                  <a:cubicBezTo>
                    <a:pt x="390" y="58"/>
                    <a:pt x="396" y="60"/>
                    <a:pt x="402" y="62"/>
                  </a:cubicBezTo>
                  <a:cubicBezTo>
                    <a:pt x="386" y="104"/>
                    <a:pt x="386" y="104"/>
                    <a:pt x="386" y="104"/>
                  </a:cubicBezTo>
                  <a:cubicBezTo>
                    <a:pt x="388" y="105"/>
                    <a:pt x="396" y="108"/>
                    <a:pt x="398" y="109"/>
                  </a:cubicBezTo>
                  <a:cubicBezTo>
                    <a:pt x="416" y="67"/>
                    <a:pt x="416" y="67"/>
                    <a:pt x="416" y="67"/>
                  </a:cubicBezTo>
                  <a:cubicBezTo>
                    <a:pt x="431" y="73"/>
                    <a:pt x="439" y="78"/>
                    <a:pt x="453" y="87"/>
                  </a:cubicBezTo>
                  <a:cubicBezTo>
                    <a:pt x="477" y="49"/>
                    <a:pt x="477" y="49"/>
                    <a:pt x="477" y="49"/>
                  </a:cubicBezTo>
                  <a:cubicBezTo>
                    <a:pt x="493" y="59"/>
                    <a:pt x="507" y="70"/>
                    <a:pt x="521" y="83"/>
                  </a:cubicBezTo>
                  <a:cubicBezTo>
                    <a:pt x="490" y="116"/>
                    <a:pt x="490" y="116"/>
                    <a:pt x="490" y="116"/>
                  </a:cubicBezTo>
                  <a:cubicBezTo>
                    <a:pt x="488" y="114"/>
                    <a:pt x="485" y="112"/>
                    <a:pt x="483" y="110"/>
                  </a:cubicBezTo>
                  <a:cubicBezTo>
                    <a:pt x="453" y="144"/>
                    <a:pt x="453" y="144"/>
                    <a:pt x="453" y="144"/>
                  </a:cubicBezTo>
                  <a:cubicBezTo>
                    <a:pt x="462" y="152"/>
                    <a:pt x="468" y="157"/>
                    <a:pt x="475" y="166"/>
                  </a:cubicBezTo>
                  <a:cubicBezTo>
                    <a:pt x="510" y="137"/>
                    <a:pt x="510" y="137"/>
                    <a:pt x="510" y="137"/>
                  </a:cubicBezTo>
                  <a:cubicBezTo>
                    <a:pt x="506" y="134"/>
                    <a:pt x="507" y="133"/>
                    <a:pt x="503" y="130"/>
                  </a:cubicBezTo>
                  <a:cubicBezTo>
                    <a:pt x="537" y="99"/>
                    <a:pt x="537" y="99"/>
                    <a:pt x="537" y="99"/>
                  </a:cubicBezTo>
                  <a:cubicBezTo>
                    <a:pt x="547" y="109"/>
                    <a:pt x="556" y="121"/>
                    <a:pt x="565" y="133"/>
                  </a:cubicBezTo>
                  <a:cubicBezTo>
                    <a:pt x="527" y="159"/>
                    <a:pt x="527" y="159"/>
                    <a:pt x="527" y="159"/>
                  </a:cubicBezTo>
                  <a:cubicBezTo>
                    <a:pt x="524" y="155"/>
                    <a:pt x="524" y="154"/>
                    <a:pt x="521" y="150"/>
                  </a:cubicBezTo>
                  <a:cubicBezTo>
                    <a:pt x="486" y="178"/>
                    <a:pt x="486" y="178"/>
                    <a:pt x="486" y="178"/>
                  </a:cubicBezTo>
                  <a:cubicBezTo>
                    <a:pt x="496" y="191"/>
                    <a:pt x="502" y="202"/>
                    <a:pt x="509" y="217"/>
                  </a:cubicBezTo>
                  <a:cubicBezTo>
                    <a:pt x="550" y="198"/>
                    <a:pt x="550" y="198"/>
                    <a:pt x="550" y="198"/>
                  </a:cubicBezTo>
                  <a:cubicBezTo>
                    <a:pt x="547" y="193"/>
                    <a:pt x="545" y="188"/>
                    <a:pt x="542" y="183"/>
                  </a:cubicBezTo>
                  <a:cubicBezTo>
                    <a:pt x="582" y="161"/>
                    <a:pt x="582" y="161"/>
                    <a:pt x="582" y="161"/>
                  </a:cubicBezTo>
                  <a:cubicBezTo>
                    <a:pt x="588" y="171"/>
                    <a:pt x="592" y="181"/>
                    <a:pt x="597" y="191"/>
                  </a:cubicBezTo>
                  <a:cubicBezTo>
                    <a:pt x="555" y="209"/>
                    <a:pt x="555" y="209"/>
                    <a:pt x="555" y="209"/>
                  </a:cubicBezTo>
                  <a:cubicBezTo>
                    <a:pt x="560" y="221"/>
                    <a:pt x="564" y="234"/>
                    <a:pt x="568" y="247"/>
                  </a:cubicBezTo>
                  <a:cubicBezTo>
                    <a:pt x="524" y="258"/>
                    <a:pt x="524" y="258"/>
                    <a:pt x="524" y="258"/>
                  </a:cubicBezTo>
                  <a:cubicBezTo>
                    <a:pt x="526" y="269"/>
                    <a:pt x="528" y="281"/>
                    <a:pt x="529" y="293"/>
                  </a:cubicBezTo>
                  <a:cubicBezTo>
                    <a:pt x="574" y="289"/>
                    <a:pt x="574" y="289"/>
                    <a:pt x="574" y="289"/>
                  </a:cubicBezTo>
                  <a:cubicBezTo>
                    <a:pt x="575" y="293"/>
                    <a:pt x="575" y="297"/>
                    <a:pt x="575" y="301"/>
                  </a:cubicBezTo>
                  <a:cubicBezTo>
                    <a:pt x="620" y="300"/>
                    <a:pt x="620" y="300"/>
                    <a:pt x="620" y="300"/>
                  </a:cubicBezTo>
                  <a:cubicBezTo>
                    <a:pt x="620" y="303"/>
                    <a:pt x="620" y="307"/>
                    <a:pt x="620" y="311"/>
                  </a:cubicBezTo>
                  <a:cubicBezTo>
                    <a:pt x="620" y="314"/>
                    <a:pt x="620" y="318"/>
                    <a:pt x="620" y="322"/>
                  </a:cubicBezTo>
                  <a:cubicBezTo>
                    <a:pt x="575" y="320"/>
                    <a:pt x="575" y="320"/>
                    <a:pt x="575" y="320"/>
                  </a:cubicBezTo>
                  <a:cubicBezTo>
                    <a:pt x="575" y="324"/>
                    <a:pt x="575" y="328"/>
                    <a:pt x="574" y="332"/>
                  </a:cubicBezTo>
                  <a:lnTo>
                    <a:pt x="529" y="328"/>
                  </a:lnTo>
                  <a:close/>
                  <a:moveTo>
                    <a:pt x="483" y="511"/>
                  </a:moveTo>
                  <a:cubicBezTo>
                    <a:pt x="453" y="477"/>
                    <a:pt x="453" y="477"/>
                    <a:pt x="453" y="477"/>
                  </a:cubicBezTo>
                  <a:cubicBezTo>
                    <a:pt x="444" y="485"/>
                    <a:pt x="439" y="489"/>
                    <a:pt x="429" y="495"/>
                  </a:cubicBezTo>
                  <a:cubicBezTo>
                    <a:pt x="405" y="456"/>
                    <a:pt x="405" y="456"/>
                    <a:pt x="405" y="456"/>
                  </a:cubicBezTo>
                  <a:cubicBezTo>
                    <a:pt x="403" y="458"/>
                    <a:pt x="386" y="468"/>
                    <a:pt x="386" y="468"/>
                  </a:cubicBezTo>
                  <a:cubicBezTo>
                    <a:pt x="408" y="507"/>
                    <a:pt x="408" y="507"/>
                    <a:pt x="408" y="507"/>
                  </a:cubicBezTo>
                  <a:cubicBezTo>
                    <a:pt x="408" y="507"/>
                    <a:pt x="424" y="499"/>
                    <a:pt x="425" y="498"/>
                  </a:cubicBezTo>
                  <a:cubicBezTo>
                    <a:pt x="448" y="537"/>
                    <a:pt x="448" y="537"/>
                    <a:pt x="448" y="537"/>
                  </a:cubicBezTo>
                  <a:cubicBezTo>
                    <a:pt x="458" y="531"/>
                    <a:pt x="467" y="524"/>
                    <a:pt x="476" y="517"/>
                  </a:cubicBezTo>
                  <a:cubicBezTo>
                    <a:pt x="504" y="553"/>
                    <a:pt x="504" y="553"/>
                    <a:pt x="504" y="553"/>
                  </a:cubicBezTo>
                  <a:cubicBezTo>
                    <a:pt x="510" y="548"/>
                    <a:pt x="516" y="543"/>
                    <a:pt x="521" y="538"/>
                  </a:cubicBezTo>
                  <a:cubicBezTo>
                    <a:pt x="490" y="505"/>
                    <a:pt x="490" y="505"/>
                    <a:pt x="490" y="505"/>
                  </a:cubicBezTo>
                  <a:cubicBezTo>
                    <a:pt x="488" y="507"/>
                    <a:pt x="485" y="509"/>
                    <a:pt x="483" y="511"/>
                  </a:cubicBezTo>
                  <a:close/>
                  <a:moveTo>
                    <a:pt x="386" y="565"/>
                  </a:moveTo>
                  <a:cubicBezTo>
                    <a:pt x="397" y="561"/>
                    <a:pt x="409" y="557"/>
                    <a:pt x="420" y="552"/>
                  </a:cubicBezTo>
                  <a:cubicBezTo>
                    <a:pt x="438" y="593"/>
                    <a:pt x="438" y="593"/>
                    <a:pt x="438" y="593"/>
                  </a:cubicBezTo>
                  <a:cubicBezTo>
                    <a:pt x="448" y="589"/>
                    <a:pt x="458" y="584"/>
                    <a:pt x="468" y="578"/>
                  </a:cubicBezTo>
                  <a:cubicBezTo>
                    <a:pt x="445" y="539"/>
                    <a:pt x="445" y="539"/>
                    <a:pt x="445" y="539"/>
                  </a:cubicBezTo>
                  <a:cubicBezTo>
                    <a:pt x="443" y="539"/>
                    <a:pt x="431" y="546"/>
                    <a:pt x="430" y="547"/>
                  </a:cubicBezTo>
                  <a:cubicBezTo>
                    <a:pt x="408" y="507"/>
                    <a:pt x="408" y="507"/>
                    <a:pt x="408" y="507"/>
                  </a:cubicBezTo>
                  <a:cubicBezTo>
                    <a:pt x="397" y="513"/>
                    <a:pt x="385" y="518"/>
                    <a:pt x="373" y="521"/>
                  </a:cubicBezTo>
                  <a:lnTo>
                    <a:pt x="386" y="565"/>
                  </a:ln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800" dirty="0">
                <a:solidFill>
                  <a:srgbClr val="353C45"/>
                </a:solidFill>
                <a:latin typeface="Calibri" panose="020F0502020204030204" pitchFamily="34" charset="0"/>
              </a:endParaRPr>
            </a:p>
          </p:txBody>
        </p:sp>
        <p:sp>
          <p:nvSpPr>
            <p:cNvPr id="14" name="Freeform 11"/>
            <p:cNvSpPr>
              <a:spLocks noChangeAspect="1" noEditPoints="1"/>
            </p:cNvSpPr>
            <p:nvPr/>
          </p:nvSpPr>
          <p:spPr bwMode="auto">
            <a:xfrm>
              <a:off x="1185863" y="3814763"/>
              <a:ext cx="2108200" cy="285750"/>
            </a:xfrm>
            <a:custGeom>
              <a:avLst/>
              <a:gdLst>
                <a:gd name="T0" fmla="*/ 0 w 1601"/>
                <a:gd name="T1" fmla="*/ 212 h 217"/>
                <a:gd name="T2" fmla="*/ 80 w 1601"/>
                <a:gd name="T3" fmla="*/ 185 h 217"/>
                <a:gd name="T4" fmla="*/ 234 w 1601"/>
                <a:gd name="T5" fmla="*/ 212 h 217"/>
                <a:gd name="T6" fmla="*/ 187 w 1601"/>
                <a:gd name="T7" fmla="*/ 28 h 217"/>
                <a:gd name="T8" fmla="*/ 107 w 1601"/>
                <a:gd name="T9" fmla="*/ 141 h 217"/>
                <a:gd name="T10" fmla="*/ 190 w 1601"/>
                <a:gd name="T11" fmla="*/ 141 h 217"/>
                <a:gd name="T12" fmla="*/ 485 w 1601"/>
                <a:gd name="T13" fmla="*/ 29 h 217"/>
                <a:gd name="T14" fmla="*/ 324 w 1601"/>
                <a:gd name="T15" fmla="*/ 212 h 217"/>
                <a:gd name="T16" fmla="*/ 385 w 1601"/>
                <a:gd name="T17" fmla="*/ 169 h 217"/>
                <a:gd name="T18" fmla="*/ 570 w 1601"/>
                <a:gd name="T19" fmla="*/ 99 h 217"/>
                <a:gd name="T20" fmla="*/ 480 w 1601"/>
                <a:gd name="T21" fmla="*/ 126 h 217"/>
                <a:gd name="T22" fmla="*/ 385 w 1601"/>
                <a:gd name="T23" fmla="*/ 75 h 217"/>
                <a:gd name="T24" fmla="*/ 509 w 1601"/>
                <a:gd name="T25" fmla="*/ 101 h 217"/>
                <a:gd name="T26" fmla="*/ 762 w 1601"/>
                <a:gd name="T27" fmla="*/ 29 h 217"/>
                <a:gd name="T28" fmla="*/ 601 w 1601"/>
                <a:gd name="T29" fmla="*/ 212 h 217"/>
                <a:gd name="T30" fmla="*/ 662 w 1601"/>
                <a:gd name="T31" fmla="*/ 169 h 217"/>
                <a:gd name="T32" fmla="*/ 847 w 1601"/>
                <a:gd name="T33" fmla="*/ 99 h 217"/>
                <a:gd name="T34" fmla="*/ 757 w 1601"/>
                <a:gd name="T35" fmla="*/ 126 h 217"/>
                <a:gd name="T36" fmla="*/ 662 w 1601"/>
                <a:gd name="T37" fmla="*/ 75 h 217"/>
                <a:gd name="T38" fmla="*/ 786 w 1601"/>
                <a:gd name="T39" fmla="*/ 101 h 217"/>
                <a:gd name="T40" fmla="*/ 865 w 1601"/>
                <a:gd name="T41" fmla="*/ 29 h 217"/>
                <a:gd name="T42" fmla="*/ 1133 w 1601"/>
                <a:gd name="T43" fmla="*/ 75 h 217"/>
                <a:gd name="T44" fmla="*/ 1030 w 1601"/>
                <a:gd name="T45" fmla="*/ 212 h 217"/>
                <a:gd name="T46" fmla="*/ 968 w 1601"/>
                <a:gd name="T47" fmla="*/ 75 h 217"/>
                <a:gd name="T48" fmla="*/ 865 w 1601"/>
                <a:gd name="T49" fmla="*/ 29 h 217"/>
                <a:gd name="T50" fmla="*/ 1230 w 1601"/>
                <a:gd name="T51" fmla="*/ 29 h 217"/>
                <a:gd name="T52" fmla="*/ 1168 w 1601"/>
                <a:gd name="T53" fmla="*/ 212 h 217"/>
                <a:gd name="T54" fmla="*/ 1415 w 1601"/>
                <a:gd name="T55" fmla="*/ 24 h 217"/>
                <a:gd name="T56" fmla="*/ 1415 w 1601"/>
                <a:gd name="T57" fmla="*/ 217 h 217"/>
                <a:gd name="T58" fmla="*/ 1415 w 1601"/>
                <a:gd name="T59" fmla="*/ 24 h 217"/>
                <a:gd name="T60" fmla="*/ 1331 w 1601"/>
                <a:gd name="T61" fmla="*/ 120 h 217"/>
                <a:gd name="T62" fmla="*/ 1500 w 1601"/>
                <a:gd name="T63" fmla="*/ 121 h 217"/>
                <a:gd name="T64" fmla="*/ 1580 w 1601"/>
                <a:gd name="T65" fmla="*/ 0 h 217"/>
                <a:gd name="T66" fmla="*/ 1580 w 1601"/>
                <a:gd name="T67" fmla="*/ 41 h 217"/>
                <a:gd name="T68" fmla="*/ 1580 w 1601"/>
                <a:gd name="T69" fmla="*/ 0 h 217"/>
                <a:gd name="T70" fmla="*/ 1564 w 1601"/>
                <a:gd name="T71" fmla="*/ 20 h 217"/>
                <a:gd name="T72" fmla="*/ 1595 w 1601"/>
                <a:gd name="T73" fmla="*/ 20 h 217"/>
                <a:gd name="T74" fmla="*/ 1584 w 1601"/>
                <a:gd name="T75" fmla="*/ 21 h 217"/>
                <a:gd name="T76" fmla="*/ 1589 w 1601"/>
                <a:gd name="T77" fmla="*/ 16 h 217"/>
                <a:gd name="T78" fmla="*/ 1580 w 1601"/>
                <a:gd name="T79" fmla="*/ 10 h 217"/>
                <a:gd name="T80" fmla="*/ 1572 w 1601"/>
                <a:gd name="T81" fmla="*/ 31 h 217"/>
                <a:gd name="T82" fmla="*/ 1577 w 1601"/>
                <a:gd name="T83" fmla="*/ 23 h 217"/>
                <a:gd name="T84" fmla="*/ 1583 w 1601"/>
                <a:gd name="T85" fmla="*/ 26 h 217"/>
                <a:gd name="T86" fmla="*/ 1590 w 1601"/>
                <a:gd name="T87" fmla="*/ 31 h 217"/>
                <a:gd name="T88" fmla="*/ 1584 w 1601"/>
                <a:gd name="T89" fmla="*/ 21 h 217"/>
                <a:gd name="T90" fmla="*/ 1577 w 1601"/>
                <a:gd name="T91" fmla="*/ 19 h 217"/>
                <a:gd name="T92" fmla="*/ 1579 w 1601"/>
                <a:gd name="T93" fmla="*/ 13 h 217"/>
                <a:gd name="T94" fmla="*/ 1579 w 1601"/>
                <a:gd name="T95" fmla="*/ 1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1" h="217">
                  <a:moveTo>
                    <a:pt x="115" y="28"/>
                  </a:moveTo>
                  <a:cubicBezTo>
                    <a:pt x="0" y="212"/>
                    <a:pt x="0" y="212"/>
                    <a:pt x="0" y="212"/>
                  </a:cubicBezTo>
                  <a:cubicBezTo>
                    <a:pt x="63" y="212"/>
                    <a:pt x="63" y="212"/>
                    <a:pt x="63" y="212"/>
                  </a:cubicBezTo>
                  <a:cubicBezTo>
                    <a:pt x="80" y="185"/>
                    <a:pt x="80" y="185"/>
                    <a:pt x="80" y="185"/>
                  </a:cubicBezTo>
                  <a:cubicBezTo>
                    <a:pt x="217" y="185"/>
                    <a:pt x="217" y="185"/>
                    <a:pt x="217" y="185"/>
                  </a:cubicBezTo>
                  <a:cubicBezTo>
                    <a:pt x="234" y="212"/>
                    <a:pt x="234" y="212"/>
                    <a:pt x="234" y="212"/>
                  </a:cubicBezTo>
                  <a:cubicBezTo>
                    <a:pt x="302" y="212"/>
                    <a:pt x="302" y="212"/>
                    <a:pt x="302" y="212"/>
                  </a:cubicBezTo>
                  <a:cubicBezTo>
                    <a:pt x="187" y="28"/>
                    <a:pt x="187" y="28"/>
                    <a:pt x="187" y="28"/>
                  </a:cubicBezTo>
                  <a:lnTo>
                    <a:pt x="115" y="28"/>
                  </a:lnTo>
                  <a:close/>
                  <a:moveTo>
                    <a:pt x="107" y="141"/>
                  </a:moveTo>
                  <a:cubicBezTo>
                    <a:pt x="148" y="75"/>
                    <a:pt x="148" y="75"/>
                    <a:pt x="148" y="75"/>
                  </a:cubicBezTo>
                  <a:cubicBezTo>
                    <a:pt x="190" y="141"/>
                    <a:pt x="190" y="141"/>
                    <a:pt x="190" y="141"/>
                  </a:cubicBezTo>
                  <a:lnTo>
                    <a:pt x="107" y="141"/>
                  </a:lnTo>
                  <a:close/>
                  <a:moveTo>
                    <a:pt x="485" y="29"/>
                  </a:moveTo>
                  <a:cubicBezTo>
                    <a:pt x="324" y="29"/>
                    <a:pt x="324" y="29"/>
                    <a:pt x="324" y="29"/>
                  </a:cubicBezTo>
                  <a:cubicBezTo>
                    <a:pt x="324" y="212"/>
                    <a:pt x="324" y="212"/>
                    <a:pt x="324" y="212"/>
                  </a:cubicBezTo>
                  <a:cubicBezTo>
                    <a:pt x="385" y="212"/>
                    <a:pt x="385" y="212"/>
                    <a:pt x="385" y="212"/>
                  </a:cubicBezTo>
                  <a:cubicBezTo>
                    <a:pt x="385" y="169"/>
                    <a:pt x="385" y="169"/>
                    <a:pt x="385" y="169"/>
                  </a:cubicBezTo>
                  <a:cubicBezTo>
                    <a:pt x="395" y="169"/>
                    <a:pt x="467" y="169"/>
                    <a:pt x="485" y="169"/>
                  </a:cubicBezTo>
                  <a:cubicBezTo>
                    <a:pt x="534" y="169"/>
                    <a:pt x="570" y="156"/>
                    <a:pt x="570" y="99"/>
                  </a:cubicBezTo>
                  <a:cubicBezTo>
                    <a:pt x="570" y="41"/>
                    <a:pt x="535" y="29"/>
                    <a:pt x="485" y="29"/>
                  </a:cubicBezTo>
                  <a:close/>
                  <a:moveTo>
                    <a:pt x="480" y="126"/>
                  </a:moveTo>
                  <a:cubicBezTo>
                    <a:pt x="467" y="126"/>
                    <a:pt x="396" y="126"/>
                    <a:pt x="385" y="126"/>
                  </a:cubicBezTo>
                  <a:cubicBezTo>
                    <a:pt x="385" y="75"/>
                    <a:pt x="385" y="75"/>
                    <a:pt x="385" y="75"/>
                  </a:cubicBezTo>
                  <a:cubicBezTo>
                    <a:pt x="385" y="75"/>
                    <a:pt x="463" y="75"/>
                    <a:pt x="480" y="75"/>
                  </a:cubicBezTo>
                  <a:cubicBezTo>
                    <a:pt x="502" y="75"/>
                    <a:pt x="509" y="81"/>
                    <a:pt x="509" y="101"/>
                  </a:cubicBezTo>
                  <a:cubicBezTo>
                    <a:pt x="509" y="120"/>
                    <a:pt x="503" y="126"/>
                    <a:pt x="480" y="126"/>
                  </a:cubicBezTo>
                  <a:close/>
                  <a:moveTo>
                    <a:pt x="762" y="29"/>
                  </a:moveTo>
                  <a:cubicBezTo>
                    <a:pt x="601" y="29"/>
                    <a:pt x="601" y="29"/>
                    <a:pt x="601" y="29"/>
                  </a:cubicBezTo>
                  <a:cubicBezTo>
                    <a:pt x="601" y="212"/>
                    <a:pt x="601" y="212"/>
                    <a:pt x="601" y="212"/>
                  </a:cubicBezTo>
                  <a:cubicBezTo>
                    <a:pt x="662" y="212"/>
                    <a:pt x="662" y="212"/>
                    <a:pt x="662" y="212"/>
                  </a:cubicBezTo>
                  <a:cubicBezTo>
                    <a:pt x="662" y="169"/>
                    <a:pt x="662" y="169"/>
                    <a:pt x="662" y="169"/>
                  </a:cubicBezTo>
                  <a:cubicBezTo>
                    <a:pt x="672" y="169"/>
                    <a:pt x="744" y="169"/>
                    <a:pt x="762" y="169"/>
                  </a:cubicBezTo>
                  <a:cubicBezTo>
                    <a:pt x="811" y="169"/>
                    <a:pt x="847" y="156"/>
                    <a:pt x="847" y="99"/>
                  </a:cubicBezTo>
                  <a:cubicBezTo>
                    <a:pt x="847" y="41"/>
                    <a:pt x="812" y="29"/>
                    <a:pt x="762" y="29"/>
                  </a:cubicBezTo>
                  <a:close/>
                  <a:moveTo>
                    <a:pt x="757" y="126"/>
                  </a:moveTo>
                  <a:cubicBezTo>
                    <a:pt x="744" y="126"/>
                    <a:pt x="673" y="126"/>
                    <a:pt x="662" y="126"/>
                  </a:cubicBezTo>
                  <a:cubicBezTo>
                    <a:pt x="662" y="75"/>
                    <a:pt x="662" y="75"/>
                    <a:pt x="662" y="75"/>
                  </a:cubicBezTo>
                  <a:cubicBezTo>
                    <a:pt x="662" y="75"/>
                    <a:pt x="740" y="75"/>
                    <a:pt x="757" y="75"/>
                  </a:cubicBezTo>
                  <a:cubicBezTo>
                    <a:pt x="779" y="75"/>
                    <a:pt x="786" y="81"/>
                    <a:pt x="786" y="101"/>
                  </a:cubicBezTo>
                  <a:cubicBezTo>
                    <a:pt x="786" y="120"/>
                    <a:pt x="780" y="126"/>
                    <a:pt x="757" y="126"/>
                  </a:cubicBezTo>
                  <a:close/>
                  <a:moveTo>
                    <a:pt x="865" y="29"/>
                  </a:moveTo>
                  <a:cubicBezTo>
                    <a:pt x="1133" y="29"/>
                    <a:pt x="1133" y="29"/>
                    <a:pt x="1133" y="29"/>
                  </a:cubicBezTo>
                  <a:cubicBezTo>
                    <a:pt x="1133" y="75"/>
                    <a:pt x="1133" y="75"/>
                    <a:pt x="1133" y="75"/>
                  </a:cubicBezTo>
                  <a:cubicBezTo>
                    <a:pt x="1030" y="75"/>
                    <a:pt x="1030" y="75"/>
                    <a:pt x="1030" y="75"/>
                  </a:cubicBezTo>
                  <a:cubicBezTo>
                    <a:pt x="1030" y="212"/>
                    <a:pt x="1030" y="212"/>
                    <a:pt x="1030" y="212"/>
                  </a:cubicBezTo>
                  <a:cubicBezTo>
                    <a:pt x="968" y="212"/>
                    <a:pt x="968" y="212"/>
                    <a:pt x="968" y="212"/>
                  </a:cubicBezTo>
                  <a:cubicBezTo>
                    <a:pt x="968" y="75"/>
                    <a:pt x="968" y="75"/>
                    <a:pt x="968" y="75"/>
                  </a:cubicBezTo>
                  <a:cubicBezTo>
                    <a:pt x="865" y="75"/>
                    <a:pt x="865" y="75"/>
                    <a:pt x="865" y="75"/>
                  </a:cubicBezTo>
                  <a:lnTo>
                    <a:pt x="865" y="29"/>
                  </a:lnTo>
                  <a:close/>
                  <a:moveTo>
                    <a:pt x="1168" y="29"/>
                  </a:moveTo>
                  <a:cubicBezTo>
                    <a:pt x="1230" y="29"/>
                    <a:pt x="1230" y="29"/>
                    <a:pt x="1230" y="29"/>
                  </a:cubicBezTo>
                  <a:cubicBezTo>
                    <a:pt x="1230" y="212"/>
                    <a:pt x="1230" y="212"/>
                    <a:pt x="1230" y="212"/>
                  </a:cubicBezTo>
                  <a:cubicBezTo>
                    <a:pt x="1168" y="212"/>
                    <a:pt x="1168" y="212"/>
                    <a:pt x="1168" y="212"/>
                  </a:cubicBezTo>
                  <a:lnTo>
                    <a:pt x="1168" y="29"/>
                  </a:lnTo>
                  <a:close/>
                  <a:moveTo>
                    <a:pt x="1415" y="24"/>
                  </a:moveTo>
                  <a:cubicBezTo>
                    <a:pt x="1311" y="24"/>
                    <a:pt x="1265" y="40"/>
                    <a:pt x="1265" y="121"/>
                  </a:cubicBezTo>
                  <a:cubicBezTo>
                    <a:pt x="1265" y="201"/>
                    <a:pt x="1310" y="217"/>
                    <a:pt x="1415" y="217"/>
                  </a:cubicBezTo>
                  <a:cubicBezTo>
                    <a:pt x="1519" y="217"/>
                    <a:pt x="1566" y="201"/>
                    <a:pt x="1566" y="120"/>
                  </a:cubicBezTo>
                  <a:cubicBezTo>
                    <a:pt x="1566" y="40"/>
                    <a:pt x="1520" y="24"/>
                    <a:pt x="1415" y="24"/>
                  </a:cubicBezTo>
                  <a:close/>
                  <a:moveTo>
                    <a:pt x="1415" y="172"/>
                  </a:moveTo>
                  <a:cubicBezTo>
                    <a:pt x="1350" y="172"/>
                    <a:pt x="1331" y="168"/>
                    <a:pt x="1331" y="120"/>
                  </a:cubicBezTo>
                  <a:cubicBezTo>
                    <a:pt x="1331" y="73"/>
                    <a:pt x="1350" y="70"/>
                    <a:pt x="1415" y="70"/>
                  </a:cubicBezTo>
                  <a:cubicBezTo>
                    <a:pt x="1480" y="70"/>
                    <a:pt x="1500" y="73"/>
                    <a:pt x="1500" y="121"/>
                  </a:cubicBezTo>
                  <a:cubicBezTo>
                    <a:pt x="1500" y="168"/>
                    <a:pt x="1482" y="172"/>
                    <a:pt x="1415" y="172"/>
                  </a:cubicBezTo>
                  <a:close/>
                  <a:moveTo>
                    <a:pt x="1580" y="0"/>
                  </a:moveTo>
                  <a:cubicBezTo>
                    <a:pt x="1568" y="0"/>
                    <a:pt x="1559" y="9"/>
                    <a:pt x="1559" y="20"/>
                  </a:cubicBezTo>
                  <a:cubicBezTo>
                    <a:pt x="1559" y="32"/>
                    <a:pt x="1568" y="41"/>
                    <a:pt x="1580" y="41"/>
                  </a:cubicBezTo>
                  <a:cubicBezTo>
                    <a:pt x="1592" y="41"/>
                    <a:pt x="1601" y="32"/>
                    <a:pt x="1601" y="20"/>
                  </a:cubicBezTo>
                  <a:cubicBezTo>
                    <a:pt x="1601" y="9"/>
                    <a:pt x="1592" y="0"/>
                    <a:pt x="1580" y="0"/>
                  </a:cubicBezTo>
                  <a:close/>
                  <a:moveTo>
                    <a:pt x="1580" y="37"/>
                  </a:moveTo>
                  <a:cubicBezTo>
                    <a:pt x="1571" y="37"/>
                    <a:pt x="1564" y="29"/>
                    <a:pt x="1564" y="20"/>
                  </a:cubicBezTo>
                  <a:cubicBezTo>
                    <a:pt x="1564" y="11"/>
                    <a:pt x="1571" y="4"/>
                    <a:pt x="1580" y="4"/>
                  </a:cubicBezTo>
                  <a:cubicBezTo>
                    <a:pt x="1589" y="4"/>
                    <a:pt x="1595" y="11"/>
                    <a:pt x="1595" y="20"/>
                  </a:cubicBezTo>
                  <a:cubicBezTo>
                    <a:pt x="1595" y="29"/>
                    <a:pt x="1589" y="37"/>
                    <a:pt x="1580" y="37"/>
                  </a:cubicBezTo>
                  <a:close/>
                  <a:moveTo>
                    <a:pt x="1584" y="21"/>
                  </a:moveTo>
                  <a:cubicBezTo>
                    <a:pt x="1584" y="21"/>
                    <a:pt x="1584" y="21"/>
                    <a:pt x="1584" y="21"/>
                  </a:cubicBezTo>
                  <a:cubicBezTo>
                    <a:pt x="1587" y="20"/>
                    <a:pt x="1589" y="18"/>
                    <a:pt x="1589" y="16"/>
                  </a:cubicBezTo>
                  <a:cubicBezTo>
                    <a:pt x="1589" y="14"/>
                    <a:pt x="1588" y="12"/>
                    <a:pt x="1587" y="12"/>
                  </a:cubicBezTo>
                  <a:cubicBezTo>
                    <a:pt x="1585" y="11"/>
                    <a:pt x="1583" y="10"/>
                    <a:pt x="1580" y="10"/>
                  </a:cubicBezTo>
                  <a:cubicBezTo>
                    <a:pt x="1576" y="10"/>
                    <a:pt x="1574" y="10"/>
                    <a:pt x="1572" y="11"/>
                  </a:cubicBezTo>
                  <a:cubicBezTo>
                    <a:pt x="1572" y="31"/>
                    <a:pt x="1572" y="31"/>
                    <a:pt x="1572" y="31"/>
                  </a:cubicBezTo>
                  <a:cubicBezTo>
                    <a:pt x="1577" y="31"/>
                    <a:pt x="1577" y="31"/>
                    <a:pt x="1577" y="31"/>
                  </a:cubicBezTo>
                  <a:cubicBezTo>
                    <a:pt x="1577" y="23"/>
                    <a:pt x="1577" y="23"/>
                    <a:pt x="1577" y="23"/>
                  </a:cubicBezTo>
                  <a:cubicBezTo>
                    <a:pt x="1579" y="23"/>
                    <a:pt x="1579" y="23"/>
                    <a:pt x="1579" y="23"/>
                  </a:cubicBezTo>
                  <a:cubicBezTo>
                    <a:pt x="1581" y="23"/>
                    <a:pt x="1583" y="24"/>
                    <a:pt x="1583" y="26"/>
                  </a:cubicBezTo>
                  <a:cubicBezTo>
                    <a:pt x="1584" y="28"/>
                    <a:pt x="1584" y="30"/>
                    <a:pt x="1585" y="31"/>
                  </a:cubicBezTo>
                  <a:cubicBezTo>
                    <a:pt x="1590" y="31"/>
                    <a:pt x="1590" y="31"/>
                    <a:pt x="1590" y="31"/>
                  </a:cubicBezTo>
                  <a:cubicBezTo>
                    <a:pt x="1589" y="30"/>
                    <a:pt x="1589" y="29"/>
                    <a:pt x="1588" y="26"/>
                  </a:cubicBezTo>
                  <a:cubicBezTo>
                    <a:pt x="1588" y="23"/>
                    <a:pt x="1586" y="22"/>
                    <a:pt x="1584" y="21"/>
                  </a:cubicBezTo>
                  <a:close/>
                  <a:moveTo>
                    <a:pt x="1579" y="19"/>
                  </a:moveTo>
                  <a:cubicBezTo>
                    <a:pt x="1577" y="19"/>
                    <a:pt x="1577" y="19"/>
                    <a:pt x="1577" y="19"/>
                  </a:cubicBezTo>
                  <a:cubicBezTo>
                    <a:pt x="1577" y="14"/>
                    <a:pt x="1577" y="14"/>
                    <a:pt x="1577" y="14"/>
                  </a:cubicBezTo>
                  <a:cubicBezTo>
                    <a:pt x="1577" y="14"/>
                    <a:pt x="1578" y="13"/>
                    <a:pt x="1579" y="13"/>
                  </a:cubicBezTo>
                  <a:cubicBezTo>
                    <a:pt x="1582" y="13"/>
                    <a:pt x="1584" y="15"/>
                    <a:pt x="1584" y="16"/>
                  </a:cubicBezTo>
                  <a:cubicBezTo>
                    <a:pt x="1584" y="19"/>
                    <a:pt x="1582" y="19"/>
                    <a:pt x="157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800" dirty="0">
                <a:solidFill>
                  <a:srgbClr val="353C45"/>
                </a:solidFill>
                <a:latin typeface="Calibri" panose="020F0502020204030204" pitchFamily="34" charset="0"/>
              </a:endParaRPr>
            </a:p>
          </p:txBody>
        </p:sp>
      </p:grpSp>
      <p:cxnSp>
        <p:nvCxnSpPr>
          <p:cNvPr id="15" name="Straight Connector 14"/>
          <p:cNvCxnSpPr/>
          <p:nvPr userDrawn="1"/>
        </p:nvCxnSpPr>
        <p:spPr>
          <a:xfrm>
            <a:off x="4366726" y="2959894"/>
            <a:ext cx="398156" cy="0"/>
          </a:xfrm>
          <a:prstGeom prst="line">
            <a:avLst/>
          </a:prstGeom>
          <a:ln w="38100">
            <a:solidFill>
              <a:schemeClr val="accent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591646"/>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2" name="Rectangle 11"/>
          <p:cNvSpPr/>
          <p:nvPr/>
        </p:nvSpPr>
        <p:spPr>
          <a:xfrm>
            <a:off x="0" y="4912831"/>
            <a:ext cx="9148233" cy="243368"/>
          </a:xfrm>
          <a:prstGeom prst="rect">
            <a:avLst/>
          </a:prstGeom>
          <a:solidFill>
            <a:srgbClr val="FF661C"/>
          </a:solidFill>
          <a:ln>
            <a:noFill/>
          </a:ln>
          <a:effectLst/>
        </p:spPr>
        <p:style>
          <a:lnRef idx="1">
            <a:schemeClr val="accent1"/>
          </a:lnRef>
          <a:fillRef idx="3">
            <a:schemeClr val="accent1"/>
          </a:fillRef>
          <a:effectRef idx="2">
            <a:schemeClr val="accent1"/>
          </a:effectRef>
          <a:fontRef idx="minor">
            <a:schemeClr val="lt1"/>
          </a:fontRef>
        </p:style>
        <p:txBody>
          <a:bodyPr lIns="68583" tIns="34292" rIns="68583" bIns="34292" rtlCol="0" anchor="ctr"/>
          <a:lstStyle/>
          <a:p>
            <a:pPr algn="ctr" defTabSz="683869" fontAlgn="auto">
              <a:spcBef>
                <a:spcPts val="0"/>
              </a:spcBef>
              <a:spcAft>
                <a:spcPts val="0"/>
              </a:spcAft>
            </a:pPr>
            <a:endParaRPr lang="en-US" sz="1400" dirty="0">
              <a:solidFill>
                <a:srgbClr val="FF661C"/>
              </a:solidFill>
              <a:latin typeface="Arial"/>
            </a:endParaRPr>
          </a:p>
        </p:txBody>
      </p:sp>
      <p:pic>
        <p:nvPicPr>
          <p:cNvPr id="13" name="Picture 12" descr="ApptioLogo_w.eps"/>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387429" y="4948944"/>
            <a:ext cx="650547" cy="169865"/>
          </a:xfrm>
          <a:prstGeom prst="rect">
            <a:avLst/>
          </a:prstGeom>
        </p:spPr>
      </p:pic>
      <p:sp>
        <p:nvSpPr>
          <p:cNvPr id="8" name="Title Placeholder 1"/>
          <p:cNvSpPr>
            <a:spLocks noGrp="1"/>
          </p:cNvSpPr>
          <p:nvPr>
            <p:ph type="title"/>
          </p:nvPr>
        </p:nvSpPr>
        <p:spPr bwMode="auto">
          <a:xfrm>
            <a:off x="457200" y="251241"/>
            <a:ext cx="8229600" cy="64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lvl="0"/>
            <a:r>
              <a:rPr lang="en-US" dirty="0"/>
              <a:t>Click to edit Master title style</a:t>
            </a:r>
          </a:p>
        </p:txBody>
      </p:sp>
      <p:sp>
        <p:nvSpPr>
          <p:cNvPr id="5" name="TextBox 4"/>
          <p:cNvSpPr txBox="1">
            <a:spLocks noChangeArrowheads="1"/>
          </p:cNvSpPr>
          <p:nvPr userDrawn="1"/>
        </p:nvSpPr>
        <p:spPr bwMode="auto">
          <a:xfrm>
            <a:off x="43749" y="4934504"/>
            <a:ext cx="294313" cy="200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00" tIns="45700" rIns="91400" bIns="45700">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fld id="{DEDB1CC7-A114-4361-81DF-93CC35F4A16A}" type="slidenum">
              <a:rPr lang="en-US" sz="700" smtClean="0">
                <a:solidFill>
                  <a:schemeClr val="bg1"/>
                </a:solidFill>
              </a:rPr>
              <a:pPr eaLnBrk="1" hangingPunct="1">
                <a:defRPr/>
              </a:pPr>
              <a:t>‹#›</a:t>
            </a:fld>
            <a:endParaRPr lang="en-US" sz="700" dirty="0">
              <a:solidFill>
                <a:srgbClr val="FFFFFF"/>
              </a:solidFill>
            </a:endParaRPr>
          </a:p>
        </p:txBody>
      </p:sp>
      <p:sp>
        <p:nvSpPr>
          <p:cNvPr id="6" name="Rectangle 5"/>
          <p:cNvSpPr/>
          <p:nvPr userDrawn="1"/>
        </p:nvSpPr>
        <p:spPr>
          <a:xfrm>
            <a:off x="257429" y="4934490"/>
            <a:ext cx="519686" cy="200051"/>
          </a:xfrm>
          <a:prstGeom prst="rect">
            <a:avLst/>
          </a:prstGeom>
        </p:spPr>
        <p:txBody>
          <a:bodyPr wrap="none" lIns="91432" tIns="45716" rIns="91432" bIns="45716">
            <a:spAutoFit/>
          </a:bodyPr>
          <a:lstStyle/>
          <a:p>
            <a:r>
              <a:rPr lang="en-US" sz="700" dirty="0">
                <a:solidFill>
                  <a:srgbClr val="FFFFFF"/>
                </a:solidFill>
              </a:rPr>
              <a:t>@apptio</a:t>
            </a:r>
            <a:endParaRPr lang="en-US" sz="700" dirty="0"/>
          </a:p>
        </p:txBody>
      </p:sp>
    </p:spTree>
    <p:extLst>
      <p:ext uri="{BB962C8B-B14F-4D97-AF65-F5344CB8AC3E}">
        <p14:creationId xmlns:p14="http://schemas.microsoft.com/office/powerpoint/2010/main" val="4149909683"/>
      </p:ext>
    </p:extLst>
  </p:cSld>
  <p:clrMapOvr>
    <a:masterClrMapping/>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457320" y="1123950"/>
            <a:ext cx="4005116" cy="3502819"/>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4681567" y="1123950"/>
            <a:ext cx="4005115" cy="3502819"/>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98902207"/>
      </p:ext>
    </p:extLst>
  </p:cSld>
  <p:clrMapOvr>
    <a:masterClrMapping/>
  </p:clrMapOvr>
  <p:transition>
    <p:wipe dir="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457320" y="1581151"/>
            <a:ext cx="4005116" cy="3048001"/>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7"/>
          </p:nvPr>
        </p:nvSpPr>
        <p:spPr>
          <a:xfrm>
            <a:off x="4681567" y="1581151"/>
            <a:ext cx="4005115" cy="3048001"/>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8" name="Text Placeholder 7"/>
          <p:cNvSpPr>
            <a:spLocks noGrp="1"/>
          </p:cNvSpPr>
          <p:nvPr>
            <p:ph type="body" sz="quarter" idx="10"/>
          </p:nvPr>
        </p:nvSpPr>
        <p:spPr>
          <a:xfrm>
            <a:off x="457199" y="1123950"/>
            <a:ext cx="4005072" cy="381000"/>
          </a:xfrm>
          <a:prstGeom prst="rect">
            <a:avLst/>
          </a:prstGeom>
        </p:spPr>
        <p:txBody>
          <a:bodyPr>
            <a:noAutofit/>
          </a:bodyPr>
          <a:lstStyle>
            <a:lvl1pPr marL="0" indent="0">
              <a:buNone/>
              <a:defRPr sz="2400">
                <a:solidFill>
                  <a:schemeClr val="accent1"/>
                </a:solidFill>
              </a:defRPr>
            </a:lvl1pPr>
          </a:lstStyle>
          <a:p>
            <a:pPr lvl="0"/>
            <a:r>
              <a:rPr lang="en-US"/>
              <a:t>Click to edit Master text styles</a:t>
            </a:r>
          </a:p>
        </p:txBody>
      </p:sp>
      <p:sp>
        <p:nvSpPr>
          <p:cNvPr id="12" name="Text Placeholder 7"/>
          <p:cNvSpPr>
            <a:spLocks noGrp="1"/>
          </p:cNvSpPr>
          <p:nvPr>
            <p:ph type="body" sz="quarter" idx="11"/>
          </p:nvPr>
        </p:nvSpPr>
        <p:spPr>
          <a:xfrm>
            <a:off x="4681730" y="1123950"/>
            <a:ext cx="4005072" cy="381000"/>
          </a:xfrm>
          <a:prstGeom prst="rect">
            <a:avLst/>
          </a:prstGeom>
        </p:spPr>
        <p:txBody>
          <a:bodyPr>
            <a:noAutofit/>
          </a:bodyPr>
          <a:lstStyle>
            <a:lvl1pPr marL="0" indent="0">
              <a:buNone/>
              <a:defRPr sz="24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156561608"/>
      </p:ext>
    </p:extLst>
  </p:cSld>
  <p:clrMapOvr>
    <a:masterClrMapping/>
  </p:clrMapOvr>
  <p:transition>
    <p:wipe dir="r"/>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7" y="1123950"/>
            <a:ext cx="4005115" cy="350520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457199" y="1120140"/>
            <a:ext cx="4005072" cy="384810"/>
          </a:xfrm>
          <a:prstGeom prst="rect">
            <a:avLst/>
          </a:prstGeom>
        </p:spPr>
        <p:txBody>
          <a:bodyPr anchor="t" anchorCtr="0">
            <a:noAutofit/>
          </a:bodyPr>
          <a:lstStyle>
            <a:lvl1pPr marL="0" indent="0">
              <a:buNone/>
              <a:defRPr sz="2400"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Click to edit Master text styles</a:t>
            </a:r>
          </a:p>
        </p:txBody>
      </p:sp>
      <p:sp>
        <p:nvSpPr>
          <p:cNvPr id="14" name="Picture Placeholder 13"/>
          <p:cNvSpPr>
            <a:spLocks noGrp="1"/>
          </p:cNvSpPr>
          <p:nvPr>
            <p:ph type="pic" sz="quarter" idx="11"/>
          </p:nvPr>
        </p:nvSpPr>
        <p:spPr>
          <a:xfrm>
            <a:off x="457199" y="1581150"/>
            <a:ext cx="4005072" cy="3048016"/>
          </a:xfrm>
          <a:prstGeom prst="rect">
            <a:avLst/>
          </a:prstGeom>
        </p:spPr>
        <p:txBody>
          <a:bodyPr vert="horz" lIns="0" tIns="0" rIns="0" bIns="0" rtlCol="0">
            <a:normAutofit/>
          </a:bodyPr>
          <a:lstStyle>
            <a:lvl1pPr>
              <a:defRPr lang="en-US" dirty="0"/>
            </a:lvl1pPr>
          </a:lstStyle>
          <a:p>
            <a:pPr lvl="0"/>
            <a:r>
              <a:rPr lang="en-US" dirty="0"/>
              <a:t>Click icon to add picture</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6571848"/>
      </p:ext>
    </p:extLst>
  </p:cSld>
  <p:clrMapOvr>
    <a:masterClrMapping/>
  </p:clrMapOvr>
  <p:transition>
    <p:wipe dir="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7" y="1123950"/>
            <a:ext cx="4005115" cy="3505200"/>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123950"/>
            <a:ext cx="4005072" cy="381000"/>
          </a:xfrm>
          <a:prstGeom prst="rect">
            <a:avLst/>
          </a:prstGeom>
        </p:spPr>
        <p:txBody>
          <a:bodyPr anchor="t" anchorCtr="0">
            <a:noAutofit/>
          </a:bodyPr>
          <a:lstStyle>
            <a:lvl1pPr marL="0" indent="0">
              <a:buNone/>
              <a:defRPr sz="2400"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Click to edit Master text styles</a:t>
            </a:r>
          </a:p>
        </p:txBody>
      </p:sp>
      <p:sp>
        <p:nvSpPr>
          <p:cNvPr id="12" name="Chart Placeholder 11"/>
          <p:cNvSpPr>
            <a:spLocks noGrp="1"/>
          </p:cNvSpPr>
          <p:nvPr>
            <p:ph type="chart" sz="quarter" idx="11"/>
          </p:nvPr>
        </p:nvSpPr>
        <p:spPr>
          <a:xfrm>
            <a:off x="457199" y="1581150"/>
            <a:ext cx="4005072" cy="3048016"/>
          </a:xfrm>
          <a:prstGeom prst="rect">
            <a:avLst/>
          </a:prstGeom>
        </p:spPr>
        <p:txBody>
          <a:bodyPr vert="horz" lIns="0" tIns="0" rIns="0" bIns="0" rtlCol="0">
            <a:normAutofit/>
          </a:bodyPr>
          <a:lstStyle>
            <a:lvl1pPr>
              <a:defRPr lang="en-US" dirty="0"/>
            </a:lvl1pPr>
          </a:lstStyle>
          <a:p>
            <a:pPr lvl="0"/>
            <a:r>
              <a:rPr lang="en-US" dirty="0"/>
              <a:t>Click icon to add chart</a:t>
            </a:r>
          </a:p>
        </p:txBody>
      </p:sp>
    </p:spTree>
    <p:extLst>
      <p:ext uri="{BB962C8B-B14F-4D97-AF65-F5344CB8AC3E}">
        <p14:creationId xmlns:p14="http://schemas.microsoft.com/office/powerpoint/2010/main" val="2519997906"/>
      </p:ext>
    </p:extLst>
  </p:cSld>
  <p:clrMapOvr>
    <a:masterClrMapping/>
  </p:clrMapOvr>
  <p:transition>
    <p:wipe dir="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81567" y="1123950"/>
            <a:ext cx="4005115" cy="350520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a:prstGeom prst="rect">
            <a:avLst/>
          </a:prstGeom>
        </p:spPr>
        <p:txBody>
          <a:bodyPr anchor="t" anchorCtr="0">
            <a:noAutofit/>
          </a:bodyPr>
          <a:lstStyle>
            <a:lvl1pPr marL="0" indent="0">
              <a:buNone/>
              <a:defRPr sz="2025"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Click to edit Master text styles</a:t>
            </a:r>
          </a:p>
        </p:txBody>
      </p:sp>
      <p:sp>
        <p:nvSpPr>
          <p:cNvPr id="4" name="Rounded Rectangle 3"/>
          <p:cNvSpPr/>
          <p:nvPr userDrawn="1"/>
        </p:nvSpPr>
        <p:spPr>
          <a:xfrm>
            <a:off x="457200" y="1133163"/>
            <a:ext cx="4005072" cy="3130228"/>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8" tIns="45684" rIns="91368" bIns="45684" rtlCol="0" anchor="ctr"/>
          <a:lstStyle/>
          <a:p>
            <a:pPr algn="ctr" defTabSz="913685"/>
            <a:endParaRPr lang="en-US" sz="1800" dirty="0">
              <a:solidFill>
                <a:prstClr val="white"/>
              </a:solidFill>
              <a:latin typeface="Calibri" panose="020F0502020204030204" pitchFamily="34" charset="0"/>
            </a:endParaRPr>
          </a:p>
        </p:txBody>
      </p:sp>
      <p:sp>
        <p:nvSpPr>
          <p:cNvPr id="6" name="Media Placeholder 5"/>
          <p:cNvSpPr>
            <a:spLocks noGrp="1"/>
          </p:cNvSpPr>
          <p:nvPr>
            <p:ph type="media" sz="quarter" idx="11"/>
          </p:nvPr>
        </p:nvSpPr>
        <p:spPr>
          <a:xfrm>
            <a:off x="609606" y="1315728"/>
            <a:ext cx="3700463" cy="2780023"/>
          </a:xfrm>
          <a:prstGeom prst="rect">
            <a:avLst/>
          </a:prstGeom>
        </p:spPr>
        <p:txBody>
          <a:bodyPr/>
          <a:lstStyle>
            <a:lvl1pPr>
              <a:defRPr>
                <a:solidFill>
                  <a:srgbClr val="FFFFFF"/>
                </a:solidFill>
              </a:defRPr>
            </a:lvl1pPr>
          </a:lstStyle>
          <a:p>
            <a:r>
              <a:rPr lang="en-US" dirty="0"/>
              <a:t>Click icon to add media</a:t>
            </a:r>
          </a:p>
        </p:txBody>
      </p:sp>
    </p:spTree>
    <p:extLst>
      <p:ext uri="{BB962C8B-B14F-4D97-AF65-F5344CB8AC3E}">
        <p14:creationId xmlns:p14="http://schemas.microsoft.com/office/powerpoint/2010/main" val="58136850"/>
      </p:ext>
    </p:extLst>
  </p:cSld>
  <p:clrMapOvr>
    <a:masterClrMapping/>
  </p:clrMapOvr>
  <p:transition>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123950"/>
            <a:ext cx="8229601" cy="381000"/>
          </a:xfrm>
          <a:prstGeom prst="rect">
            <a:avLst/>
          </a:prstGeom>
        </p:spPr>
        <p:txBody>
          <a:bodyPr anchor="t" anchorCtr="0">
            <a:noAutofit/>
          </a:bodyPr>
          <a:lstStyle>
            <a:lvl1pPr marL="0" indent="0">
              <a:buNone/>
              <a:defRPr sz="2400" b="0">
                <a:solidFill>
                  <a:schemeClr val="accent1"/>
                </a:solidFill>
              </a:defRPr>
            </a:lvl1pPr>
            <a:lvl2pPr marL="456842" indent="0">
              <a:buNone/>
              <a:defRPr sz="2025" b="1"/>
            </a:lvl2pPr>
            <a:lvl3pPr marL="913685" indent="0">
              <a:buNone/>
              <a:defRPr sz="1800" b="1"/>
            </a:lvl3pPr>
            <a:lvl4pPr marL="1370528" indent="0">
              <a:buNone/>
              <a:defRPr sz="1575" b="1"/>
            </a:lvl4pPr>
            <a:lvl5pPr marL="1827368" indent="0">
              <a:buNone/>
              <a:defRPr sz="1575" b="1"/>
            </a:lvl5pPr>
            <a:lvl6pPr marL="2284205" indent="0">
              <a:buNone/>
              <a:defRPr sz="1575" b="1"/>
            </a:lvl6pPr>
            <a:lvl7pPr marL="2741054" indent="0">
              <a:buNone/>
              <a:defRPr sz="1575" b="1"/>
            </a:lvl7pPr>
            <a:lvl8pPr marL="3197892" indent="0">
              <a:buNone/>
              <a:defRPr sz="1575" b="1"/>
            </a:lvl8pPr>
            <a:lvl9pPr marL="3654731" indent="0">
              <a:buNone/>
              <a:defRPr sz="1575" b="1"/>
            </a:lvl9pPr>
          </a:lstStyle>
          <a:p>
            <a:pPr lvl="0"/>
            <a:r>
              <a:rPr lang="en-US"/>
              <a:t>Click to edit Master text styles</a:t>
            </a:r>
          </a:p>
        </p:txBody>
      </p:sp>
      <p:sp>
        <p:nvSpPr>
          <p:cNvPr id="12" name="Chart Placeholder 11"/>
          <p:cNvSpPr>
            <a:spLocks noGrp="1"/>
          </p:cNvSpPr>
          <p:nvPr>
            <p:ph type="chart" sz="quarter" idx="11"/>
          </p:nvPr>
        </p:nvSpPr>
        <p:spPr>
          <a:xfrm>
            <a:off x="457202" y="1581150"/>
            <a:ext cx="8229601" cy="3048016"/>
          </a:xfrm>
          <a:prstGeom prst="rect">
            <a:avLst/>
          </a:prstGeom>
        </p:spPr>
        <p:txBody>
          <a:bodyPr vert="horz" lIns="0" tIns="0" rIns="0" bIns="0" rtlCol="0">
            <a:normAutofit/>
          </a:bodyPr>
          <a:lstStyle>
            <a:lvl1pPr>
              <a:defRPr lang="en-US"/>
            </a:lvl1pPr>
          </a:lstStyle>
          <a:p>
            <a:pPr lvl="0"/>
            <a:r>
              <a:rPr lang="en-US" dirty="0"/>
              <a:t>Click icon to add chart</a:t>
            </a:r>
          </a:p>
        </p:txBody>
      </p:sp>
    </p:spTree>
    <p:extLst>
      <p:ext uri="{BB962C8B-B14F-4D97-AF65-F5344CB8AC3E}">
        <p14:creationId xmlns:p14="http://schemas.microsoft.com/office/powerpoint/2010/main" val="489139185"/>
      </p:ext>
    </p:extLst>
  </p:cSld>
  <p:clrMapOvr>
    <a:masterClrMapping/>
  </p:clrMapOvr>
  <p:transition>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1440721"/>
      </p:ext>
    </p:extLst>
  </p:cSld>
  <p:clrMapOvr>
    <a:masterClrMapping/>
  </p:clrMapOvr>
  <p:transition>
    <p:wipe dir="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045881"/>
      </p:ext>
    </p:extLst>
  </p:cSld>
  <p:clrMapOvr>
    <a:masterClrMapping/>
  </p:clrMapOvr>
  <p:transition>
    <p:wipe dir="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Branding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gradFill flip="none" rotWithShape="1">
            <a:gsLst>
              <a:gs pos="0">
                <a:srgbClr val="2F3236"/>
              </a:gs>
              <a:gs pos="100000">
                <a:srgbClr val="1F202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800" dirty="0">
              <a:solidFill>
                <a:prstClr val="white"/>
              </a:solidFill>
              <a:latin typeface="Calibri" panose="020F0502020204030204" pitchFamily="34" charset="0"/>
            </a:endParaRPr>
          </a:p>
        </p:txBody>
      </p:sp>
      <p:sp>
        <p:nvSpPr>
          <p:cNvPr id="7" name="Title 1"/>
          <p:cNvSpPr>
            <a:spLocks noGrp="1"/>
          </p:cNvSpPr>
          <p:nvPr>
            <p:ph type="ctrTitle" hasCustomPrompt="1"/>
          </p:nvPr>
        </p:nvSpPr>
        <p:spPr>
          <a:xfrm>
            <a:off x="838594" y="3045382"/>
            <a:ext cx="7467204" cy="516968"/>
          </a:xfrm>
        </p:spPr>
        <p:txBody>
          <a:bodyPr wrap="square" anchor="ctr" anchorCtr="0">
            <a:spAutoFit/>
          </a:bodyPr>
          <a:lstStyle>
            <a:lvl1pPr algn="ctr" defTabSz="913685" rtl="0" eaLnBrk="1" fontAlgn="auto" latinLnBrk="0" hangingPunct="1">
              <a:lnSpc>
                <a:spcPct val="80000"/>
              </a:lnSpc>
              <a:spcBef>
                <a:spcPct val="0"/>
              </a:spcBef>
              <a:spcAft>
                <a:spcPts val="0"/>
              </a:spcAft>
              <a:buNone/>
              <a:defRPr lang="en-US" sz="3200" b="0" kern="1200" cap="none" baseline="0" dirty="0">
                <a:solidFill>
                  <a:srgbClr val="FFFFFF"/>
                </a:solidFill>
                <a:latin typeface="Calibri" panose="020F0502020204030204" pitchFamily="34" charset="0"/>
                <a:ea typeface="+mj-ea"/>
                <a:cs typeface="+mj-cs"/>
              </a:defRPr>
            </a:lvl1pPr>
          </a:lstStyle>
          <a:p>
            <a:r>
              <a:rPr lang="en-US" dirty="0"/>
              <a:t>&lt;Section Name Here&gt;</a:t>
            </a:r>
          </a:p>
        </p:txBody>
      </p:sp>
      <p:grpSp>
        <p:nvGrpSpPr>
          <p:cNvPr id="10" name="Group 9"/>
          <p:cNvGrpSpPr>
            <a:grpSpLocks noChangeAspect="1"/>
          </p:cNvGrpSpPr>
          <p:nvPr userDrawn="1"/>
        </p:nvGrpSpPr>
        <p:grpSpPr>
          <a:xfrm>
            <a:off x="3548958" y="1384441"/>
            <a:ext cx="2046086" cy="1263398"/>
            <a:chOff x="1185863" y="2798763"/>
            <a:chExt cx="2108200" cy="1301750"/>
          </a:xfrm>
        </p:grpSpPr>
        <p:sp>
          <p:nvSpPr>
            <p:cNvPr id="11" name="Freeform 10"/>
            <p:cNvSpPr>
              <a:spLocks noChangeAspect="1" noEditPoints="1"/>
            </p:cNvSpPr>
            <p:nvPr/>
          </p:nvSpPr>
          <p:spPr bwMode="auto">
            <a:xfrm>
              <a:off x="1819275" y="2798763"/>
              <a:ext cx="815975" cy="819150"/>
            </a:xfrm>
            <a:custGeom>
              <a:avLst/>
              <a:gdLst>
                <a:gd name="T0" fmla="*/ 529 w 620"/>
                <a:gd name="T1" fmla="*/ 341 h 621"/>
                <a:gd name="T2" fmla="*/ 571 w 620"/>
                <a:gd name="T3" fmla="*/ 358 h 621"/>
                <a:gd name="T4" fmla="*/ 608 w 620"/>
                <a:gd name="T5" fmla="*/ 398 h 621"/>
                <a:gd name="T6" fmla="*/ 560 w 620"/>
                <a:gd name="T7" fmla="*/ 399 h 621"/>
                <a:gd name="T8" fmla="*/ 512 w 620"/>
                <a:gd name="T9" fmla="*/ 398 h 621"/>
                <a:gd name="T10" fmla="*/ 533 w 620"/>
                <a:gd name="T11" fmla="*/ 454 h 621"/>
                <a:gd name="T12" fmla="*/ 537 w 620"/>
                <a:gd name="T13" fmla="*/ 522 h 621"/>
                <a:gd name="T14" fmla="*/ 513 w 620"/>
                <a:gd name="T15" fmla="*/ 481 h 621"/>
                <a:gd name="T16" fmla="*/ 496 w 620"/>
                <a:gd name="T17" fmla="*/ 427 h 621"/>
                <a:gd name="T18" fmla="*/ 484 w 620"/>
                <a:gd name="T19" fmla="*/ 311 h 621"/>
                <a:gd name="T20" fmla="*/ 518 w 620"/>
                <a:gd name="T21" fmla="*/ 241 h 621"/>
                <a:gd name="T22" fmla="*/ 470 w 620"/>
                <a:gd name="T23" fmla="*/ 240 h 621"/>
                <a:gd name="T24" fmla="*/ 424 w 620"/>
                <a:gd name="T25" fmla="*/ 123 h 621"/>
                <a:gd name="T26" fmla="*/ 388 w 620"/>
                <a:gd name="T27" fmla="*/ 155 h 621"/>
                <a:gd name="T28" fmla="*/ 136 w 620"/>
                <a:gd name="T29" fmla="*/ 311 h 621"/>
                <a:gd name="T30" fmla="*/ 310 w 620"/>
                <a:gd name="T31" fmla="*/ 530 h 621"/>
                <a:gd name="T32" fmla="*/ 335 w 620"/>
                <a:gd name="T33" fmla="*/ 574 h 621"/>
                <a:gd name="T34" fmla="*/ 362 w 620"/>
                <a:gd name="T35" fmla="*/ 617 h 621"/>
                <a:gd name="T36" fmla="*/ 332 w 620"/>
                <a:gd name="T37" fmla="*/ 575 h 621"/>
                <a:gd name="T38" fmla="*/ 318 w 620"/>
                <a:gd name="T39" fmla="*/ 621 h 621"/>
                <a:gd name="T40" fmla="*/ 0 w 620"/>
                <a:gd name="T41" fmla="*/ 311 h 621"/>
                <a:gd name="T42" fmla="*/ 320 w 620"/>
                <a:gd name="T43" fmla="*/ 0 h 621"/>
                <a:gd name="T44" fmla="*/ 329 w 620"/>
                <a:gd name="T45" fmla="*/ 47 h 621"/>
                <a:gd name="T46" fmla="*/ 338 w 620"/>
                <a:gd name="T47" fmla="*/ 92 h 621"/>
                <a:gd name="T48" fmla="*/ 356 w 620"/>
                <a:gd name="T49" fmla="*/ 49 h 621"/>
                <a:gd name="T50" fmla="*/ 397 w 620"/>
                <a:gd name="T51" fmla="*/ 12 h 621"/>
                <a:gd name="T52" fmla="*/ 402 w 620"/>
                <a:gd name="T53" fmla="*/ 62 h 621"/>
                <a:gd name="T54" fmla="*/ 398 w 620"/>
                <a:gd name="T55" fmla="*/ 109 h 621"/>
                <a:gd name="T56" fmla="*/ 453 w 620"/>
                <a:gd name="T57" fmla="*/ 87 h 621"/>
                <a:gd name="T58" fmla="*/ 521 w 620"/>
                <a:gd name="T59" fmla="*/ 83 h 621"/>
                <a:gd name="T60" fmla="*/ 483 w 620"/>
                <a:gd name="T61" fmla="*/ 110 h 621"/>
                <a:gd name="T62" fmla="*/ 475 w 620"/>
                <a:gd name="T63" fmla="*/ 166 h 621"/>
                <a:gd name="T64" fmla="*/ 503 w 620"/>
                <a:gd name="T65" fmla="*/ 130 h 621"/>
                <a:gd name="T66" fmla="*/ 565 w 620"/>
                <a:gd name="T67" fmla="*/ 133 h 621"/>
                <a:gd name="T68" fmla="*/ 521 w 620"/>
                <a:gd name="T69" fmla="*/ 150 h 621"/>
                <a:gd name="T70" fmla="*/ 509 w 620"/>
                <a:gd name="T71" fmla="*/ 217 h 621"/>
                <a:gd name="T72" fmla="*/ 542 w 620"/>
                <a:gd name="T73" fmla="*/ 183 h 621"/>
                <a:gd name="T74" fmla="*/ 597 w 620"/>
                <a:gd name="T75" fmla="*/ 191 h 621"/>
                <a:gd name="T76" fmla="*/ 568 w 620"/>
                <a:gd name="T77" fmla="*/ 247 h 621"/>
                <a:gd name="T78" fmla="*/ 529 w 620"/>
                <a:gd name="T79" fmla="*/ 293 h 621"/>
                <a:gd name="T80" fmla="*/ 575 w 620"/>
                <a:gd name="T81" fmla="*/ 301 h 621"/>
                <a:gd name="T82" fmla="*/ 620 w 620"/>
                <a:gd name="T83" fmla="*/ 311 h 621"/>
                <a:gd name="T84" fmla="*/ 575 w 620"/>
                <a:gd name="T85" fmla="*/ 320 h 621"/>
                <a:gd name="T86" fmla="*/ 529 w 620"/>
                <a:gd name="T87" fmla="*/ 328 h 621"/>
                <a:gd name="T88" fmla="*/ 453 w 620"/>
                <a:gd name="T89" fmla="*/ 477 h 621"/>
                <a:gd name="T90" fmla="*/ 405 w 620"/>
                <a:gd name="T91" fmla="*/ 456 h 621"/>
                <a:gd name="T92" fmla="*/ 408 w 620"/>
                <a:gd name="T93" fmla="*/ 507 h 621"/>
                <a:gd name="T94" fmla="*/ 448 w 620"/>
                <a:gd name="T95" fmla="*/ 537 h 621"/>
                <a:gd name="T96" fmla="*/ 504 w 620"/>
                <a:gd name="T97" fmla="*/ 553 h 621"/>
                <a:gd name="T98" fmla="*/ 490 w 620"/>
                <a:gd name="T99" fmla="*/ 505 h 621"/>
                <a:gd name="T100" fmla="*/ 386 w 620"/>
                <a:gd name="T101" fmla="*/ 565 h 621"/>
                <a:gd name="T102" fmla="*/ 438 w 620"/>
                <a:gd name="T103" fmla="*/ 593 h 621"/>
                <a:gd name="T104" fmla="*/ 445 w 620"/>
                <a:gd name="T105" fmla="*/ 539 h 621"/>
                <a:gd name="T106" fmla="*/ 408 w 620"/>
                <a:gd name="T107" fmla="*/ 507 h 621"/>
                <a:gd name="T108" fmla="*/ 386 w 620"/>
                <a:gd name="T109" fmla="*/ 565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0" h="621">
                  <a:moveTo>
                    <a:pt x="529" y="328"/>
                  </a:moveTo>
                  <a:cubicBezTo>
                    <a:pt x="529" y="331"/>
                    <a:pt x="529" y="339"/>
                    <a:pt x="529" y="341"/>
                  </a:cubicBezTo>
                  <a:cubicBezTo>
                    <a:pt x="574" y="346"/>
                    <a:pt x="574" y="346"/>
                    <a:pt x="574" y="346"/>
                  </a:cubicBezTo>
                  <a:cubicBezTo>
                    <a:pt x="573" y="352"/>
                    <a:pt x="572" y="352"/>
                    <a:pt x="571" y="358"/>
                  </a:cubicBezTo>
                  <a:cubicBezTo>
                    <a:pt x="616" y="366"/>
                    <a:pt x="616" y="366"/>
                    <a:pt x="616" y="366"/>
                  </a:cubicBezTo>
                  <a:cubicBezTo>
                    <a:pt x="614" y="377"/>
                    <a:pt x="611" y="388"/>
                    <a:pt x="608" y="398"/>
                  </a:cubicBezTo>
                  <a:cubicBezTo>
                    <a:pt x="565" y="386"/>
                    <a:pt x="565" y="386"/>
                    <a:pt x="565" y="386"/>
                  </a:cubicBezTo>
                  <a:cubicBezTo>
                    <a:pt x="563" y="390"/>
                    <a:pt x="562" y="395"/>
                    <a:pt x="560" y="399"/>
                  </a:cubicBezTo>
                  <a:cubicBezTo>
                    <a:pt x="517" y="384"/>
                    <a:pt x="517" y="384"/>
                    <a:pt x="517" y="384"/>
                  </a:cubicBezTo>
                  <a:cubicBezTo>
                    <a:pt x="517" y="386"/>
                    <a:pt x="512" y="396"/>
                    <a:pt x="512" y="398"/>
                  </a:cubicBezTo>
                  <a:cubicBezTo>
                    <a:pt x="553" y="418"/>
                    <a:pt x="553" y="418"/>
                    <a:pt x="553" y="418"/>
                  </a:cubicBezTo>
                  <a:cubicBezTo>
                    <a:pt x="547" y="430"/>
                    <a:pt x="540" y="442"/>
                    <a:pt x="533" y="454"/>
                  </a:cubicBezTo>
                  <a:cubicBezTo>
                    <a:pt x="571" y="479"/>
                    <a:pt x="571" y="479"/>
                    <a:pt x="571" y="479"/>
                  </a:cubicBezTo>
                  <a:cubicBezTo>
                    <a:pt x="561" y="494"/>
                    <a:pt x="549" y="509"/>
                    <a:pt x="537" y="522"/>
                  </a:cubicBezTo>
                  <a:cubicBezTo>
                    <a:pt x="504" y="491"/>
                    <a:pt x="504" y="491"/>
                    <a:pt x="504" y="491"/>
                  </a:cubicBezTo>
                  <a:cubicBezTo>
                    <a:pt x="507" y="488"/>
                    <a:pt x="510" y="484"/>
                    <a:pt x="513" y="481"/>
                  </a:cubicBezTo>
                  <a:cubicBezTo>
                    <a:pt x="478" y="452"/>
                    <a:pt x="478" y="452"/>
                    <a:pt x="478" y="452"/>
                  </a:cubicBezTo>
                  <a:cubicBezTo>
                    <a:pt x="485" y="444"/>
                    <a:pt x="491" y="435"/>
                    <a:pt x="496" y="427"/>
                  </a:cubicBezTo>
                  <a:cubicBezTo>
                    <a:pt x="458" y="403"/>
                    <a:pt x="458" y="403"/>
                    <a:pt x="458" y="403"/>
                  </a:cubicBezTo>
                  <a:cubicBezTo>
                    <a:pt x="475" y="375"/>
                    <a:pt x="484" y="343"/>
                    <a:pt x="484" y="311"/>
                  </a:cubicBezTo>
                  <a:cubicBezTo>
                    <a:pt x="484" y="293"/>
                    <a:pt x="482" y="275"/>
                    <a:pt x="476" y="258"/>
                  </a:cubicBezTo>
                  <a:cubicBezTo>
                    <a:pt x="518" y="241"/>
                    <a:pt x="518" y="241"/>
                    <a:pt x="518" y="241"/>
                  </a:cubicBezTo>
                  <a:cubicBezTo>
                    <a:pt x="517" y="238"/>
                    <a:pt x="512" y="225"/>
                    <a:pt x="511" y="222"/>
                  </a:cubicBezTo>
                  <a:cubicBezTo>
                    <a:pt x="470" y="240"/>
                    <a:pt x="470" y="240"/>
                    <a:pt x="470" y="240"/>
                  </a:cubicBezTo>
                  <a:cubicBezTo>
                    <a:pt x="456" y="209"/>
                    <a:pt x="432" y="181"/>
                    <a:pt x="402" y="163"/>
                  </a:cubicBezTo>
                  <a:cubicBezTo>
                    <a:pt x="424" y="123"/>
                    <a:pt x="424" y="123"/>
                    <a:pt x="424" y="123"/>
                  </a:cubicBezTo>
                  <a:cubicBezTo>
                    <a:pt x="421" y="121"/>
                    <a:pt x="411" y="116"/>
                    <a:pt x="408" y="114"/>
                  </a:cubicBezTo>
                  <a:cubicBezTo>
                    <a:pt x="388" y="155"/>
                    <a:pt x="388" y="155"/>
                    <a:pt x="388" y="155"/>
                  </a:cubicBezTo>
                  <a:cubicBezTo>
                    <a:pt x="364" y="142"/>
                    <a:pt x="337" y="136"/>
                    <a:pt x="310" y="136"/>
                  </a:cubicBezTo>
                  <a:cubicBezTo>
                    <a:pt x="214" y="136"/>
                    <a:pt x="136" y="214"/>
                    <a:pt x="136" y="311"/>
                  </a:cubicBezTo>
                  <a:cubicBezTo>
                    <a:pt x="136" y="407"/>
                    <a:pt x="214" y="485"/>
                    <a:pt x="310" y="485"/>
                  </a:cubicBezTo>
                  <a:cubicBezTo>
                    <a:pt x="310" y="530"/>
                    <a:pt x="310" y="530"/>
                    <a:pt x="310" y="530"/>
                  </a:cubicBezTo>
                  <a:cubicBezTo>
                    <a:pt x="317" y="530"/>
                    <a:pt x="324" y="530"/>
                    <a:pt x="331" y="529"/>
                  </a:cubicBezTo>
                  <a:cubicBezTo>
                    <a:pt x="335" y="574"/>
                    <a:pt x="335" y="574"/>
                    <a:pt x="335" y="574"/>
                  </a:cubicBezTo>
                  <a:cubicBezTo>
                    <a:pt x="340" y="574"/>
                    <a:pt x="351" y="572"/>
                    <a:pt x="353" y="572"/>
                  </a:cubicBezTo>
                  <a:cubicBezTo>
                    <a:pt x="362" y="617"/>
                    <a:pt x="362" y="617"/>
                    <a:pt x="362" y="617"/>
                  </a:cubicBezTo>
                  <a:cubicBezTo>
                    <a:pt x="360" y="617"/>
                    <a:pt x="340" y="620"/>
                    <a:pt x="338" y="620"/>
                  </a:cubicBezTo>
                  <a:cubicBezTo>
                    <a:pt x="332" y="575"/>
                    <a:pt x="332" y="575"/>
                    <a:pt x="332" y="575"/>
                  </a:cubicBezTo>
                  <a:cubicBezTo>
                    <a:pt x="327" y="575"/>
                    <a:pt x="321" y="576"/>
                    <a:pt x="316" y="576"/>
                  </a:cubicBezTo>
                  <a:cubicBezTo>
                    <a:pt x="318" y="621"/>
                    <a:pt x="318" y="621"/>
                    <a:pt x="318" y="621"/>
                  </a:cubicBezTo>
                  <a:cubicBezTo>
                    <a:pt x="315" y="621"/>
                    <a:pt x="313" y="621"/>
                    <a:pt x="310" y="621"/>
                  </a:cubicBezTo>
                  <a:cubicBezTo>
                    <a:pt x="139" y="621"/>
                    <a:pt x="0" y="482"/>
                    <a:pt x="0" y="311"/>
                  </a:cubicBezTo>
                  <a:cubicBezTo>
                    <a:pt x="0" y="139"/>
                    <a:pt x="139" y="0"/>
                    <a:pt x="310" y="0"/>
                  </a:cubicBezTo>
                  <a:cubicBezTo>
                    <a:pt x="313" y="0"/>
                    <a:pt x="317" y="0"/>
                    <a:pt x="320" y="0"/>
                  </a:cubicBezTo>
                  <a:cubicBezTo>
                    <a:pt x="318" y="46"/>
                    <a:pt x="318" y="46"/>
                    <a:pt x="318" y="46"/>
                  </a:cubicBezTo>
                  <a:cubicBezTo>
                    <a:pt x="324" y="46"/>
                    <a:pt x="323" y="46"/>
                    <a:pt x="329" y="47"/>
                  </a:cubicBezTo>
                  <a:cubicBezTo>
                    <a:pt x="324" y="92"/>
                    <a:pt x="324" y="92"/>
                    <a:pt x="324" y="92"/>
                  </a:cubicBezTo>
                  <a:cubicBezTo>
                    <a:pt x="327" y="92"/>
                    <a:pt x="335" y="92"/>
                    <a:pt x="338" y="92"/>
                  </a:cubicBezTo>
                  <a:cubicBezTo>
                    <a:pt x="344" y="47"/>
                    <a:pt x="344" y="47"/>
                    <a:pt x="344" y="47"/>
                  </a:cubicBezTo>
                  <a:cubicBezTo>
                    <a:pt x="348" y="48"/>
                    <a:pt x="352" y="49"/>
                    <a:pt x="356" y="49"/>
                  </a:cubicBezTo>
                  <a:cubicBezTo>
                    <a:pt x="364" y="5"/>
                    <a:pt x="364" y="5"/>
                    <a:pt x="364" y="5"/>
                  </a:cubicBezTo>
                  <a:cubicBezTo>
                    <a:pt x="375" y="7"/>
                    <a:pt x="386" y="9"/>
                    <a:pt x="397" y="12"/>
                  </a:cubicBezTo>
                  <a:cubicBezTo>
                    <a:pt x="384" y="56"/>
                    <a:pt x="384" y="56"/>
                    <a:pt x="384" y="56"/>
                  </a:cubicBezTo>
                  <a:cubicBezTo>
                    <a:pt x="390" y="58"/>
                    <a:pt x="396" y="60"/>
                    <a:pt x="402" y="62"/>
                  </a:cubicBezTo>
                  <a:cubicBezTo>
                    <a:pt x="386" y="104"/>
                    <a:pt x="386" y="104"/>
                    <a:pt x="386" y="104"/>
                  </a:cubicBezTo>
                  <a:cubicBezTo>
                    <a:pt x="388" y="105"/>
                    <a:pt x="396" y="108"/>
                    <a:pt x="398" y="109"/>
                  </a:cubicBezTo>
                  <a:cubicBezTo>
                    <a:pt x="416" y="67"/>
                    <a:pt x="416" y="67"/>
                    <a:pt x="416" y="67"/>
                  </a:cubicBezTo>
                  <a:cubicBezTo>
                    <a:pt x="431" y="73"/>
                    <a:pt x="439" y="78"/>
                    <a:pt x="453" y="87"/>
                  </a:cubicBezTo>
                  <a:cubicBezTo>
                    <a:pt x="477" y="49"/>
                    <a:pt x="477" y="49"/>
                    <a:pt x="477" y="49"/>
                  </a:cubicBezTo>
                  <a:cubicBezTo>
                    <a:pt x="493" y="59"/>
                    <a:pt x="507" y="70"/>
                    <a:pt x="521" y="83"/>
                  </a:cubicBezTo>
                  <a:cubicBezTo>
                    <a:pt x="490" y="116"/>
                    <a:pt x="490" y="116"/>
                    <a:pt x="490" y="116"/>
                  </a:cubicBezTo>
                  <a:cubicBezTo>
                    <a:pt x="488" y="114"/>
                    <a:pt x="485" y="112"/>
                    <a:pt x="483" y="110"/>
                  </a:cubicBezTo>
                  <a:cubicBezTo>
                    <a:pt x="453" y="144"/>
                    <a:pt x="453" y="144"/>
                    <a:pt x="453" y="144"/>
                  </a:cubicBezTo>
                  <a:cubicBezTo>
                    <a:pt x="462" y="152"/>
                    <a:pt x="468" y="157"/>
                    <a:pt x="475" y="166"/>
                  </a:cubicBezTo>
                  <a:cubicBezTo>
                    <a:pt x="510" y="137"/>
                    <a:pt x="510" y="137"/>
                    <a:pt x="510" y="137"/>
                  </a:cubicBezTo>
                  <a:cubicBezTo>
                    <a:pt x="506" y="134"/>
                    <a:pt x="507" y="133"/>
                    <a:pt x="503" y="130"/>
                  </a:cubicBezTo>
                  <a:cubicBezTo>
                    <a:pt x="537" y="99"/>
                    <a:pt x="537" y="99"/>
                    <a:pt x="537" y="99"/>
                  </a:cubicBezTo>
                  <a:cubicBezTo>
                    <a:pt x="547" y="109"/>
                    <a:pt x="556" y="121"/>
                    <a:pt x="565" y="133"/>
                  </a:cubicBezTo>
                  <a:cubicBezTo>
                    <a:pt x="527" y="159"/>
                    <a:pt x="527" y="159"/>
                    <a:pt x="527" y="159"/>
                  </a:cubicBezTo>
                  <a:cubicBezTo>
                    <a:pt x="524" y="155"/>
                    <a:pt x="524" y="154"/>
                    <a:pt x="521" y="150"/>
                  </a:cubicBezTo>
                  <a:cubicBezTo>
                    <a:pt x="486" y="178"/>
                    <a:pt x="486" y="178"/>
                    <a:pt x="486" y="178"/>
                  </a:cubicBezTo>
                  <a:cubicBezTo>
                    <a:pt x="496" y="191"/>
                    <a:pt x="502" y="202"/>
                    <a:pt x="509" y="217"/>
                  </a:cubicBezTo>
                  <a:cubicBezTo>
                    <a:pt x="550" y="198"/>
                    <a:pt x="550" y="198"/>
                    <a:pt x="550" y="198"/>
                  </a:cubicBezTo>
                  <a:cubicBezTo>
                    <a:pt x="547" y="193"/>
                    <a:pt x="545" y="188"/>
                    <a:pt x="542" y="183"/>
                  </a:cubicBezTo>
                  <a:cubicBezTo>
                    <a:pt x="582" y="161"/>
                    <a:pt x="582" y="161"/>
                    <a:pt x="582" y="161"/>
                  </a:cubicBezTo>
                  <a:cubicBezTo>
                    <a:pt x="588" y="171"/>
                    <a:pt x="592" y="181"/>
                    <a:pt x="597" y="191"/>
                  </a:cubicBezTo>
                  <a:cubicBezTo>
                    <a:pt x="555" y="209"/>
                    <a:pt x="555" y="209"/>
                    <a:pt x="555" y="209"/>
                  </a:cubicBezTo>
                  <a:cubicBezTo>
                    <a:pt x="560" y="221"/>
                    <a:pt x="564" y="234"/>
                    <a:pt x="568" y="247"/>
                  </a:cubicBezTo>
                  <a:cubicBezTo>
                    <a:pt x="524" y="258"/>
                    <a:pt x="524" y="258"/>
                    <a:pt x="524" y="258"/>
                  </a:cubicBezTo>
                  <a:cubicBezTo>
                    <a:pt x="526" y="269"/>
                    <a:pt x="528" y="281"/>
                    <a:pt x="529" y="293"/>
                  </a:cubicBezTo>
                  <a:cubicBezTo>
                    <a:pt x="574" y="289"/>
                    <a:pt x="574" y="289"/>
                    <a:pt x="574" y="289"/>
                  </a:cubicBezTo>
                  <a:cubicBezTo>
                    <a:pt x="575" y="293"/>
                    <a:pt x="575" y="297"/>
                    <a:pt x="575" y="301"/>
                  </a:cubicBezTo>
                  <a:cubicBezTo>
                    <a:pt x="620" y="300"/>
                    <a:pt x="620" y="300"/>
                    <a:pt x="620" y="300"/>
                  </a:cubicBezTo>
                  <a:cubicBezTo>
                    <a:pt x="620" y="303"/>
                    <a:pt x="620" y="307"/>
                    <a:pt x="620" y="311"/>
                  </a:cubicBezTo>
                  <a:cubicBezTo>
                    <a:pt x="620" y="314"/>
                    <a:pt x="620" y="318"/>
                    <a:pt x="620" y="322"/>
                  </a:cubicBezTo>
                  <a:cubicBezTo>
                    <a:pt x="575" y="320"/>
                    <a:pt x="575" y="320"/>
                    <a:pt x="575" y="320"/>
                  </a:cubicBezTo>
                  <a:cubicBezTo>
                    <a:pt x="575" y="324"/>
                    <a:pt x="575" y="328"/>
                    <a:pt x="574" y="332"/>
                  </a:cubicBezTo>
                  <a:lnTo>
                    <a:pt x="529" y="328"/>
                  </a:lnTo>
                  <a:close/>
                  <a:moveTo>
                    <a:pt x="483" y="511"/>
                  </a:moveTo>
                  <a:cubicBezTo>
                    <a:pt x="453" y="477"/>
                    <a:pt x="453" y="477"/>
                    <a:pt x="453" y="477"/>
                  </a:cubicBezTo>
                  <a:cubicBezTo>
                    <a:pt x="444" y="485"/>
                    <a:pt x="439" y="489"/>
                    <a:pt x="429" y="495"/>
                  </a:cubicBezTo>
                  <a:cubicBezTo>
                    <a:pt x="405" y="456"/>
                    <a:pt x="405" y="456"/>
                    <a:pt x="405" y="456"/>
                  </a:cubicBezTo>
                  <a:cubicBezTo>
                    <a:pt x="403" y="458"/>
                    <a:pt x="386" y="468"/>
                    <a:pt x="386" y="468"/>
                  </a:cubicBezTo>
                  <a:cubicBezTo>
                    <a:pt x="408" y="507"/>
                    <a:pt x="408" y="507"/>
                    <a:pt x="408" y="507"/>
                  </a:cubicBezTo>
                  <a:cubicBezTo>
                    <a:pt x="408" y="507"/>
                    <a:pt x="424" y="499"/>
                    <a:pt x="425" y="498"/>
                  </a:cubicBezTo>
                  <a:cubicBezTo>
                    <a:pt x="448" y="537"/>
                    <a:pt x="448" y="537"/>
                    <a:pt x="448" y="537"/>
                  </a:cubicBezTo>
                  <a:cubicBezTo>
                    <a:pt x="458" y="531"/>
                    <a:pt x="467" y="524"/>
                    <a:pt x="476" y="517"/>
                  </a:cubicBezTo>
                  <a:cubicBezTo>
                    <a:pt x="504" y="553"/>
                    <a:pt x="504" y="553"/>
                    <a:pt x="504" y="553"/>
                  </a:cubicBezTo>
                  <a:cubicBezTo>
                    <a:pt x="510" y="548"/>
                    <a:pt x="516" y="543"/>
                    <a:pt x="521" y="538"/>
                  </a:cubicBezTo>
                  <a:cubicBezTo>
                    <a:pt x="490" y="505"/>
                    <a:pt x="490" y="505"/>
                    <a:pt x="490" y="505"/>
                  </a:cubicBezTo>
                  <a:cubicBezTo>
                    <a:pt x="488" y="507"/>
                    <a:pt x="485" y="509"/>
                    <a:pt x="483" y="511"/>
                  </a:cubicBezTo>
                  <a:close/>
                  <a:moveTo>
                    <a:pt x="386" y="565"/>
                  </a:moveTo>
                  <a:cubicBezTo>
                    <a:pt x="397" y="561"/>
                    <a:pt x="409" y="557"/>
                    <a:pt x="420" y="552"/>
                  </a:cubicBezTo>
                  <a:cubicBezTo>
                    <a:pt x="438" y="593"/>
                    <a:pt x="438" y="593"/>
                    <a:pt x="438" y="593"/>
                  </a:cubicBezTo>
                  <a:cubicBezTo>
                    <a:pt x="448" y="589"/>
                    <a:pt x="458" y="584"/>
                    <a:pt x="468" y="578"/>
                  </a:cubicBezTo>
                  <a:cubicBezTo>
                    <a:pt x="445" y="539"/>
                    <a:pt x="445" y="539"/>
                    <a:pt x="445" y="539"/>
                  </a:cubicBezTo>
                  <a:cubicBezTo>
                    <a:pt x="443" y="539"/>
                    <a:pt x="431" y="546"/>
                    <a:pt x="430" y="547"/>
                  </a:cubicBezTo>
                  <a:cubicBezTo>
                    <a:pt x="408" y="507"/>
                    <a:pt x="408" y="507"/>
                    <a:pt x="408" y="507"/>
                  </a:cubicBezTo>
                  <a:cubicBezTo>
                    <a:pt x="397" y="513"/>
                    <a:pt x="385" y="518"/>
                    <a:pt x="373" y="521"/>
                  </a:cubicBezTo>
                  <a:lnTo>
                    <a:pt x="386" y="565"/>
                  </a:ln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800" dirty="0">
                <a:solidFill>
                  <a:srgbClr val="353C45"/>
                </a:solidFill>
                <a:latin typeface="Calibri" panose="020F0502020204030204" pitchFamily="34" charset="0"/>
              </a:endParaRPr>
            </a:p>
          </p:txBody>
        </p:sp>
        <p:sp>
          <p:nvSpPr>
            <p:cNvPr id="12" name="Freeform 11"/>
            <p:cNvSpPr>
              <a:spLocks noChangeAspect="1" noEditPoints="1"/>
            </p:cNvSpPr>
            <p:nvPr/>
          </p:nvSpPr>
          <p:spPr bwMode="auto">
            <a:xfrm>
              <a:off x="1185863" y="3814763"/>
              <a:ext cx="2108200" cy="285750"/>
            </a:xfrm>
            <a:custGeom>
              <a:avLst/>
              <a:gdLst>
                <a:gd name="T0" fmla="*/ 0 w 1601"/>
                <a:gd name="T1" fmla="*/ 212 h 217"/>
                <a:gd name="T2" fmla="*/ 80 w 1601"/>
                <a:gd name="T3" fmla="*/ 185 h 217"/>
                <a:gd name="T4" fmla="*/ 234 w 1601"/>
                <a:gd name="T5" fmla="*/ 212 h 217"/>
                <a:gd name="T6" fmla="*/ 187 w 1601"/>
                <a:gd name="T7" fmla="*/ 28 h 217"/>
                <a:gd name="T8" fmla="*/ 107 w 1601"/>
                <a:gd name="T9" fmla="*/ 141 h 217"/>
                <a:gd name="T10" fmla="*/ 190 w 1601"/>
                <a:gd name="T11" fmla="*/ 141 h 217"/>
                <a:gd name="T12" fmla="*/ 485 w 1601"/>
                <a:gd name="T13" fmla="*/ 29 h 217"/>
                <a:gd name="T14" fmla="*/ 324 w 1601"/>
                <a:gd name="T15" fmla="*/ 212 h 217"/>
                <a:gd name="T16" fmla="*/ 385 w 1601"/>
                <a:gd name="T17" fmla="*/ 169 h 217"/>
                <a:gd name="T18" fmla="*/ 570 w 1601"/>
                <a:gd name="T19" fmla="*/ 99 h 217"/>
                <a:gd name="T20" fmla="*/ 480 w 1601"/>
                <a:gd name="T21" fmla="*/ 126 h 217"/>
                <a:gd name="T22" fmla="*/ 385 w 1601"/>
                <a:gd name="T23" fmla="*/ 75 h 217"/>
                <a:gd name="T24" fmla="*/ 509 w 1601"/>
                <a:gd name="T25" fmla="*/ 101 h 217"/>
                <a:gd name="T26" fmla="*/ 762 w 1601"/>
                <a:gd name="T27" fmla="*/ 29 h 217"/>
                <a:gd name="T28" fmla="*/ 601 w 1601"/>
                <a:gd name="T29" fmla="*/ 212 h 217"/>
                <a:gd name="T30" fmla="*/ 662 w 1601"/>
                <a:gd name="T31" fmla="*/ 169 h 217"/>
                <a:gd name="T32" fmla="*/ 847 w 1601"/>
                <a:gd name="T33" fmla="*/ 99 h 217"/>
                <a:gd name="T34" fmla="*/ 757 w 1601"/>
                <a:gd name="T35" fmla="*/ 126 h 217"/>
                <a:gd name="T36" fmla="*/ 662 w 1601"/>
                <a:gd name="T37" fmla="*/ 75 h 217"/>
                <a:gd name="T38" fmla="*/ 786 w 1601"/>
                <a:gd name="T39" fmla="*/ 101 h 217"/>
                <a:gd name="T40" fmla="*/ 865 w 1601"/>
                <a:gd name="T41" fmla="*/ 29 h 217"/>
                <a:gd name="T42" fmla="*/ 1133 w 1601"/>
                <a:gd name="T43" fmla="*/ 75 h 217"/>
                <a:gd name="T44" fmla="*/ 1030 w 1601"/>
                <a:gd name="T45" fmla="*/ 212 h 217"/>
                <a:gd name="T46" fmla="*/ 968 w 1601"/>
                <a:gd name="T47" fmla="*/ 75 h 217"/>
                <a:gd name="T48" fmla="*/ 865 w 1601"/>
                <a:gd name="T49" fmla="*/ 29 h 217"/>
                <a:gd name="T50" fmla="*/ 1230 w 1601"/>
                <a:gd name="T51" fmla="*/ 29 h 217"/>
                <a:gd name="T52" fmla="*/ 1168 w 1601"/>
                <a:gd name="T53" fmla="*/ 212 h 217"/>
                <a:gd name="T54" fmla="*/ 1415 w 1601"/>
                <a:gd name="T55" fmla="*/ 24 h 217"/>
                <a:gd name="T56" fmla="*/ 1415 w 1601"/>
                <a:gd name="T57" fmla="*/ 217 h 217"/>
                <a:gd name="T58" fmla="*/ 1415 w 1601"/>
                <a:gd name="T59" fmla="*/ 24 h 217"/>
                <a:gd name="T60" fmla="*/ 1331 w 1601"/>
                <a:gd name="T61" fmla="*/ 120 h 217"/>
                <a:gd name="T62" fmla="*/ 1500 w 1601"/>
                <a:gd name="T63" fmla="*/ 121 h 217"/>
                <a:gd name="T64" fmla="*/ 1580 w 1601"/>
                <a:gd name="T65" fmla="*/ 0 h 217"/>
                <a:gd name="T66" fmla="*/ 1580 w 1601"/>
                <a:gd name="T67" fmla="*/ 41 h 217"/>
                <a:gd name="T68" fmla="*/ 1580 w 1601"/>
                <a:gd name="T69" fmla="*/ 0 h 217"/>
                <a:gd name="T70" fmla="*/ 1564 w 1601"/>
                <a:gd name="T71" fmla="*/ 20 h 217"/>
                <a:gd name="T72" fmla="*/ 1595 w 1601"/>
                <a:gd name="T73" fmla="*/ 20 h 217"/>
                <a:gd name="T74" fmla="*/ 1584 w 1601"/>
                <a:gd name="T75" fmla="*/ 21 h 217"/>
                <a:gd name="T76" fmla="*/ 1589 w 1601"/>
                <a:gd name="T77" fmla="*/ 16 h 217"/>
                <a:gd name="T78" fmla="*/ 1580 w 1601"/>
                <a:gd name="T79" fmla="*/ 10 h 217"/>
                <a:gd name="T80" fmla="*/ 1572 w 1601"/>
                <a:gd name="T81" fmla="*/ 31 h 217"/>
                <a:gd name="T82" fmla="*/ 1577 w 1601"/>
                <a:gd name="T83" fmla="*/ 23 h 217"/>
                <a:gd name="T84" fmla="*/ 1583 w 1601"/>
                <a:gd name="T85" fmla="*/ 26 h 217"/>
                <a:gd name="T86" fmla="*/ 1590 w 1601"/>
                <a:gd name="T87" fmla="*/ 31 h 217"/>
                <a:gd name="T88" fmla="*/ 1584 w 1601"/>
                <a:gd name="T89" fmla="*/ 21 h 217"/>
                <a:gd name="T90" fmla="*/ 1577 w 1601"/>
                <a:gd name="T91" fmla="*/ 19 h 217"/>
                <a:gd name="T92" fmla="*/ 1579 w 1601"/>
                <a:gd name="T93" fmla="*/ 13 h 217"/>
                <a:gd name="T94" fmla="*/ 1579 w 1601"/>
                <a:gd name="T95" fmla="*/ 1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1" h="217">
                  <a:moveTo>
                    <a:pt x="115" y="28"/>
                  </a:moveTo>
                  <a:cubicBezTo>
                    <a:pt x="0" y="212"/>
                    <a:pt x="0" y="212"/>
                    <a:pt x="0" y="212"/>
                  </a:cubicBezTo>
                  <a:cubicBezTo>
                    <a:pt x="63" y="212"/>
                    <a:pt x="63" y="212"/>
                    <a:pt x="63" y="212"/>
                  </a:cubicBezTo>
                  <a:cubicBezTo>
                    <a:pt x="80" y="185"/>
                    <a:pt x="80" y="185"/>
                    <a:pt x="80" y="185"/>
                  </a:cubicBezTo>
                  <a:cubicBezTo>
                    <a:pt x="217" y="185"/>
                    <a:pt x="217" y="185"/>
                    <a:pt x="217" y="185"/>
                  </a:cubicBezTo>
                  <a:cubicBezTo>
                    <a:pt x="234" y="212"/>
                    <a:pt x="234" y="212"/>
                    <a:pt x="234" y="212"/>
                  </a:cubicBezTo>
                  <a:cubicBezTo>
                    <a:pt x="302" y="212"/>
                    <a:pt x="302" y="212"/>
                    <a:pt x="302" y="212"/>
                  </a:cubicBezTo>
                  <a:cubicBezTo>
                    <a:pt x="187" y="28"/>
                    <a:pt x="187" y="28"/>
                    <a:pt x="187" y="28"/>
                  </a:cubicBezTo>
                  <a:lnTo>
                    <a:pt x="115" y="28"/>
                  </a:lnTo>
                  <a:close/>
                  <a:moveTo>
                    <a:pt x="107" y="141"/>
                  </a:moveTo>
                  <a:cubicBezTo>
                    <a:pt x="148" y="75"/>
                    <a:pt x="148" y="75"/>
                    <a:pt x="148" y="75"/>
                  </a:cubicBezTo>
                  <a:cubicBezTo>
                    <a:pt x="190" y="141"/>
                    <a:pt x="190" y="141"/>
                    <a:pt x="190" y="141"/>
                  </a:cubicBezTo>
                  <a:lnTo>
                    <a:pt x="107" y="141"/>
                  </a:lnTo>
                  <a:close/>
                  <a:moveTo>
                    <a:pt x="485" y="29"/>
                  </a:moveTo>
                  <a:cubicBezTo>
                    <a:pt x="324" y="29"/>
                    <a:pt x="324" y="29"/>
                    <a:pt x="324" y="29"/>
                  </a:cubicBezTo>
                  <a:cubicBezTo>
                    <a:pt x="324" y="212"/>
                    <a:pt x="324" y="212"/>
                    <a:pt x="324" y="212"/>
                  </a:cubicBezTo>
                  <a:cubicBezTo>
                    <a:pt x="385" y="212"/>
                    <a:pt x="385" y="212"/>
                    <a:pt x="385" y="212"/>
                  </a:cubicBezTo>
                  <a:cubicBezTo>
                    <a:pt x="385" y="169"/>
                    <a:pt x="385" y="169"/>
                    <a:pt x="385" y="169"/>
                  </a:cubicBezTo>
                  <a:cubicBezTo>
                    <a:pt x="395" y="169"/>
                    <a:pt x="467" y="169"/>
                    <a:pt x="485" y="169"/>
                  </a:cubicBezTo>
                  <a:cubicBezTo>
                    <a:pt x="534" y="169"/>
                    <a:pt x="570" y="156"/>
                    <a:pt x="570" y="99"/>
                  </a:cubicBezTo>
                  <a:cubicBezTo>
                    <a:pt x="570" y="41"/>
                    <a:pt x="535" y="29"/>
                    <a:pt x="485" y="29"/>
                  </a:cubicBezTo>
                  <a:close/>
                  <a:moveTo>
                    <a:pt x="480" y="126"/>
                  </a:moveTo>
                  <a:cubicBezTo>
                    <a:pt x="467" y="126"/>
                    <a:pt x="396" y="126"/>
                    <a:pt x="385" y="126"/>
                  </a:cubicBezTo>
                  <a:cubicBezTo>
                    <a:pt x="385" y="75"/>
                    <a:pt x="385" y="75"/>
                    <a:pt x="385" y="75"/>
                  </a:cubicBezTo>
                  <a:cubicBezTo>
                    <a:pt x="385" y="75"/>
                    <a:pt x="463" y="75"/>
                    <a:pt x="480" y="75"/>
                  </a:cubicBezTo>
                  <a:cubicBezTo>
                    <a:pt x="502" y="75"/>
                    <a:pt x="509" y="81"/>
                    <a:pt x="509" y="101"/>
                  </a:cubicBezTo>
                  <a:cubicBezTo>
                    <a:pt x="509" y="120"/>
                    <a:pt x="503" y="126"/>
                    <a:pt x="480" y="126"/>
                  </a:cubicBezTo>
                  <a:close/>
                  <a:moveTo>
                    <a:pt x="762" y="29"/>
                  </a:moveTo>
                  <a:cubicBezTo>
                    <a:pt x="601" y="29"/>
                    <a:pt x="601" y="29"/>
                    <a:pt x="601" y="29"/>
                  </a:cubicBezTo>
                  <a:cubicBezTo>
                    <a:pt x="601" y="212"/>
                    <a:pt x="601" y="212"/>
                    <a:pt x="601" y="212"/>
                  </a:cubicBezTo>
                  <a:cubicBezTo>
                    <a:pt x="662" y="212"/>
                    <a:pt x="662" y="212"/>
                    <a:pt x="662" y="212"/>
                  </a:cubicBezTo>
                  <a:cubicBezTo>
                    <a:pt x="662" y="169"/>
                    <a:pt x="662" y="169"/>
                    <a:pt x="662" y="169"/>
                  </a:cubicBezTo>
                  <a:cubicBezTo>
                    <a:pt x="672" y="169"/>
                    <a:pt x="744" y="169"/>
                    <a:pt x="762" y="169"/>
                  </a:cubicBezTo>
                  <a:cubicBezTo>
                    <a:pt x="811" y="169"/>
                    <a:pt x="847" y="156"/>
                    <a:pt x="847" y="99"/>
                  </a:cubicBezTo>
                  <a:cubicBezTo>
                    <a:pt x="847" y="41"/>
                    <a:pt x="812" y="29"/>
                    <a:pt x="762" y="29"/>
                  </a:cubicBezTo>
                  <a:close/>
                  <a:moveTo>
                    <a:pt x="757" y="126"/>
                  </a:moveTo>
                  <a:cubicBezTo>
                    <a:pt x="744" y="126"/>
                    <a:pt x="673" y="126"/>
                    <a:pt x="662" y="126"/>
                  </a:cubicBezTo>
                  <a:cubicBezTo>
                    <a:pt x="662" y="75"/>
                    <a:pt x="662" y="75"/>
                    <a:pt x="662" y="75"/>
                  </a:cubicBezTo>
                  <a:cubicBezTo>
                    <a:pt x="662" y="75"/>
                    <a:pt x="740" y="75"/>
                    <a:pt x="757" y="75"/>
                  </a:cubicBezTo>
                  <a:cubicBezTo>
                    <a:pt x="779" y="75"/>
                    <a:pt x="786" y="81"/>
                    <a:pt x="786" y="101"/>
                  </a:cubicBezTo>
                  <a:cubicBezTo>
                    <a:pt x="786" y="120"/>
                    <a:pt x="780" y="126"/>
                    <a:pt x="757" y="126"/>
                  </a:cubicBezTo>
                  <a:close/>
                  <a:moveTo>
                    <a:pt x="865" y="29"/>
                  </a:moveTo>
                  <a:cubicBezTo>
                    <a:pt x="1133" y="29"/>
                    <a:pt x="1133" y="29"/>
                    <a:pt x="1133" y="29"/>
                  </a:cubicBezTo>
                  <a:cubicBezTo>
                    <a:pt x="1133" y="75"/>
                    <a:pt x="1133" y="75"/>
                    <a:pt x="1133" y="75"/>
                  </a:cubicBezTo>
                  <a:cubicBezTo>
                    <a:pt x="1030" y="75"/>
                    <a:pt x="1030" y="75"/>
                    <a:pt x="1030" y="75"/>
                  </a:cubicBezTo>
                  <a:cubicBezTo>
                    <a:pt x="1030" y="212"/>
                    <a:pt x="1030" y="212"/>
                    <a:pt x="1030" y="212"/>
                  </a:cubicBezTo>
                  <a:cubicBezTo>
                    <a:pt x="968" y="212"/>
                    <a:pt x="968" y="212"/>
                    <a:pt x="968" y="212"/>
                  </a:cubicBezTo>
                  <a:cubicBezTo>
                    <a:pt x="968" y="75"/>
                    <a:pt x="968" y="75"/>
                    <a:pt x="968" y="75"/>
                  </a:cubicBezTo>
                  <a:cubicBezTo>
                    <a:pt x="865" y="75"/>
                    <a:pt x="865" y="75"/>
                    <a:pt x="865" y="75"/>
                  </a:cubicBezTo>
                  <a:lnTo>
                    <a:pt x="865" y="29"/>
                  </a:lnTo>
                  <a:close/>
                  <a:moveTo>
                    <a:pt x="1168" y="29"/>
                  </a:moveTo>
                  <a:cubicBezTo>
                    <a:pt x="1230" y="29"/>
                    <a:pt x="1230" y="29"/>
                    <a:pt x="1230" y="29"/>
                  </a:cubicBezTo>
                  <a:cubicBezTo>
                    <a:pt x="1230" y="212"/>
                    <a:pt x="1230" y="212"/>
                    <a:pt x="1230" y="212"/>
                  </a:cubicBezTo>
                  <a:cubicBezTo>
                    <a:pt x="1168" y="212"/>
                    <a:pt x="1168" y="212"/>
                    <a:pt x="1168" y="212"/>
                  </a:cubicBezTo>
                  <a:lnTo>
                    <a:pt x="1168" y="29"/>
                  </a:lnTo>
                  <a:close/>
                  <a:moveTo>
                    <a:pt x="1415" y="24"/>
                  </a:moveTo>
                  <a:cubicBezTo>
                    <a:pt x="1311" y="24"/>
                    <a:pt x="1265" y="40"/>
                    <a:pt x="1265" y="121"/>
                  </a:cubicBezTo>
                  <a:cubicBezTo>
                    <a:pt x="1265" y="201"/>
                    <a:pt x="1310" y="217"/>
                    <a:pt x="1415" y="217"/>
                  </a:cubicBezTo>
                  <a:cubicBezTo>
                    <a:pt x="1519" y="217"/>
                    <a:pt x="1566" y="201"/>
                    <a:pt x="1566" y="120"/>
                  </a:cubicBezTo>
                  <a:cubicBezTo>
                    <a:pt x="1566" y="40"/>
                    <a:pt x="1520" y="24"/>
                    <a:pt x="1415" y="24"/>
                  </a:cubicBezTo>
                  <a:close/>
                  <a:moveTo>
                    <a:pt x="1415" y="172"/>
                  </a:moveTo>
                  <a:cubicBezTo>
                    <a:pt x="1350" y="172"/>
                    <a:pt x="1331" y="168"/>
                    <a:pt x="1331" y="120"/>
                  </a:cubicBezTo>
                  <a:cubicBezTo>
                    <a:pt x="1331" y="73"/>
                    <a:pt x="1350" y="70"/>
                    <a:pt x="1415" y="70"/>
                  </a:cubicBezTo>
                  <a:cubicBezTo>
                    <a:pt x="1480" y="70"/>
                    <a:pt x="1500" y="73"/>
                    <a:pt x="1500" y="121"/>
                  </a:cubicBezTo>
                  <a:cubicBezTo>
                    <a:pt x="1500" y="168"/>
                    <a:pt x="1482" y="172"/>
                    <a:pt x="1415" y="172"/>
                  </a:cubicBezTo>
                  <a:close/>
                  <a:moveTo>
                    <a:pt x="1580" y="0"/>
                  </a:moveTo>
                  <a:cubicBezTo>
                    <a:pt x="1568" y="0"/>
                    <a:pt x="1559" y="9"/>
                    <a:pt x="1559" y="20"/>
                  </a:cubicBezTo>
                  <a:cubicBezTo>
                    <a:pt x="1559" y="32"/>
                    <a:pt x="1568" y="41"/>
                    <a:pt x="1580" y="41"/>
                  </a:cubicBezTo>
                  <a:cubicBezTo>
                    <a:pt x="1592" y="41"/>
                    <a:pt x="1601" y="32"/>
                    <a:pt x="1601" y="20"/>
                  </a:cubicBezTo>
                  <a:cubicBezTo>
                    <a:pt x="1601" y="9"/>
                    <a:pt x="1592" y="0"/>
                    <a:pt x="1580" y="0"/>
                  </a:cubicBezTo>
                  <a:close/>
                  <a:moveTo>
                    <a:pt x="1580" y="37"/>
                  </a:moveTo>
                  <a:cubicBezTo>
                    <a:pt x="1571" y="37"/>
                    <a:pt x="1564" y="29"/>
                    <a:pt x="1564" y="20"/>
                  </a:cubicBezTo>
                  <a:cubicBezTo>
                    <a:pt x="1564" y="11"/>
                    <a:pt x="1571" y="4"/>
                    <a:pt x="1580" y="4"/>
                  </a:cubicBezTo>
                  <a:cubicBezTo>
                    <a:pt x="1589" y="4"/>
                    <a:pt x="1595" y="11"/>
                    <a:pt x="1595" y="20"/>
                  </a:cubicBezTo>
                  <a:cubicBezTo>
                    <a:pt x="1595" y="29"/>
                    <a:pt x="1589" y="37"/>
                    <a:pt x="1580" y="37"/>
                  </a:cubicBezTo>
                  <a:close/>
                  <a:moveTo>
                    <a:pt x="1584" y="21"/>
                  </a:moveTo>
                  <a:cubicBezTo>
                    <a:pt x="1584" y="21"/>
                    <a:pt x="1584" y="21"/>
                    <a:pt x="1584" y="21"/>
                  </a:cubicBezTo>
                  <a:cubicBezTo>
                    <a:pt x="1587" y="20"/>
                    <a:pt x="1589" y="18"/>
                    <a:pt x="1589" y="16"/>
                  </a:cubicBezTo>
                  <a:cubicBezTo>
                    <a:pt x="1589" y="14"/>
                    <a:pt x="1588" y="12"/>
                    <a:pt x="1587" y="12"/>
                  </a:cubicBezTo>
                  <a:cubicBezTo>
                    <a:pt x="1585" y="11"/>
                    <a:pt x="1583" y="10"/>
                    <a:pt x="1580" y="10"/>
                  </a:cubicBezTo>
                  <a:cubicBezTo>
                    <a:pt x="1576" y="10"/>
                    <a:pt x="1574" y="10"/>
                    <a:pt x="1572" y="11"/>
                  </a:cubicBezTo>
                  <a:cubicBezTo>
                    <a:pt x="1572" y="31"/>
                    <a:pt x="1572" y="31"/>
                    <a:pt x="1572" y="31"/>
                  </a:cubicBezTo>
                  <a:cubicBezTo>
                    <a:pt x="1577" y="31"/>
                    <a:pt x="1577" y="31"/>
                    <a:pt x="1577" y="31"/>
                  </a:cubicBezTo>
                  <a:cubicBezTo>
                    <a:pt x="1577" y="23"/>
                    <a:pt x="1577" y="23"/>
                    <a:pt x="1577" y="23"/>
                  </a:cubicBezTo>
                  <a:cubicBezTo>
                    <a:pt x="1579" y="23"/>
                    <a:pt x="1579" y="23"/>
                    <a:pt x="1579" y="23"/>
                  </a:cubicBezTo>
                  <a:cubicBezTo>
                    <a:pt x="1581" y="23"/>
                    <a:pt x="1583" y="24"/>
                    <a:pt x="1583" y="26"/>
                  </a:cubicBezTo>
                  <a:cubicBezTo>
                    <a:pt x="1584" y="28"/>
                    <a:pt x="1584" y="30"/>
                    <a:pt x="1585" y="31"/>
                  </a:cubicBezTo>
                  <a:cubicBezTo>
                    <a:pt x="1590" y="31"/>
                    <a:pt x="1590" y="31"/>
                    <a:pt x="1590" y="31"/>
                  </a:cubicBezTo>
                  <a:cubicBezTo>
                    <a:pt x="1589" y="30"/>
                    <a:pt x="1589" y="29"/>
                    <a:pt x="1588" y="26"/>
                  </a:cubicBezTo>
                  <a:cubicBezTo>
                    <a:pt x="1588" y="23"/>
                    <a:pt x="1586" y="22"/>
                    <a:pt x="1584" y="21"/>
                  </a:cubicBezTo>
                  <a:close/>
                  <a:moveTo>
                    <a:pt x="1579" y="19"/>
                  </a:moveTo>
                  <a:cubicBezTo>
                    <a:pt x="1577" y="19"/>
                    <a:pt x="1577" y="19"/>
                    <a:pt x="1577" y="19"/>
                  </a:cubicBezTo>
                  <a:cubicBezTo>
                    <a:pt x="1577" y="14"/>
                    <a:pt x="1577" y="14"/>
                    <a:pt x="1577" y="14"/>
                  </a:cubicBezTo>
                  <a:cubicBezTo>
                    <a:pt x="1577" y="14"/>
                    <a:pt x="1578" y="13"/>
                    <a:pt x="1579" y="13"/>
                  </a:cubicBezTo>
                  <a:cubicBezTo>
                    <a:pt x="1582" y="13"/>
                    <a:pt x="1584" y="15"/>
                    <a:pt x="1584" y="16"/>
                  </a:cubicBezTo>
                  <a:cubicBezTo>
                    <a:pt x="1584" y="19"/>
                    <a:pt x="1582" y="19"/>
                    <a:pt x="157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800" dirty="0">
                <a:solidFill>
                  <a:srgbClr val="353C45"/>
                </a:solidFill>
                <a:latin typeface="Calibri" panose="020F0502020204030204" pitchFamily="34" charset="0"/>
              </a:endParaRPr>
            </a:p>
          </p:txBody>
        </p:sp>
      </p:grpSp>
    </p:spTree>
    <p:extLst>
      <p:ext uri="{BB962C8B-B14F-4D97-AF65-F5344CB8AC3E}">
        <p14:creationId xmlns:p14="http://schemas.microsoft.com/office/powerpoint/2010/main" val="1012896775"/>
      </p:ext>
    </p:extLst>
  </p:cSld>
  <p:clrMapOvr>
    <a:masterClrMapping/>
  </p:clrMapOvr>
  <p:transition>
    <p:wipe dir="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afe Harbor Statement">
    <p:spTree>
      <p:nvGrpSpPr>
        <p:cNvPr id="1" name=""/>
        <p:cNvGrpSpPr/>
        <p:nvPr/>
      </p:nvGrpSpPr>
      <p:grpSpPr>
        <a:xfrm>
          <a:off x="0" y="0"/>
          <a:ext cx="0" cy="0"/>
          <a:chOff x="0" y="0"/>
          <a:chExt cx="0" cy="0"/>
        </a:xfrm>
      </p:grpSpPr>
      <p:sp>
        <p:nvSpPr>
          <p:cNvPr id="6" name="Title 1"/>
          <p:cNvSpPr txBox="1">
            <a:spLocks/>
          </p:cNvSpPr>
          <p:nvPr userDrawn="1"/>
        </p:nvSpPr>
        <p:spPr>
          <a:xfrm>
            <a:off x="457202" y="10170"/>
            <a:ext cx="8229601" cy="904230"/>
          </a:xfrm>
          <a:prstGeom prst="rect">
            <a:avLst/>
          </a:prstGeom>
        </p:spPr>
        <p:txBody>
          <a:bodyPr vert="horz" lIns="0" tIns="60912" rIns="0" bIns="60912" rtlCol="0" anchor="b">
            <a:normAutofit/>
          </a:bodyPr>
          <a:lstStyle>
            <a:lvl1pPr algn="ctr" defTabSz="913708" rtl="0" eaLnBrk="1" latinLnBrk="0" hangingPunct="1">
              <a:lnSpc>
                <a:spcPct val="80000"/>
              </a:lnSpc>
              <a:spcBef>
                <a:spcPct val="0"/>
              </a:spcBef>
              <a:buNone/>
              <a:defRPr sz="3225" b="1" kern="1200" cap="none" baseline="0">
                <a:solidFill>
                  <a:schemeClr val="tx1"/>
                </a:solidFill>
                <a:latin typeface="+mj-lt"/>
                <a:ea typeface="+mj-ea"/>
                <a:cs typeface="+mj-cs"/>
              </a:defRPr>
            </a:lvl1pPr>
          </a:lstStyle>
          <a:p>
            <a:r>
              <a:rPr lang="en-US" sz="3225" dirty="0">
                <a:solidFill>
                  <a:srgbClr val="353C45"/>
                </a:solidFill>
                <a:latin typeface="Calibri" panose="020F0502020204030204" pitchFamily="34" charset="0"/>
              </a:rPr>
              <a:t>Forward-Looking Statements</a:t>
            </a:r>
          </a:p>
        </p:txBody>
      </p:sp>
      <p:sp>
        <p:nvSpPr>
          <p:cNvPr id="10" name="TextBox 9"/>
          <p:cNvSpPr txBox="1"/>
          <p:nvPr userDrawn="1"/>
        </p:nvSpPr>
        <p:spPr>
          <a:xfrm>
            <a:off x="457202" y="1076564"/>
            <a:ext cx="8229601" cy="3170099"/>
          </a:xfrm>
          <a:prstGeom prst="rect">
            <a:avLst/>
          </a:prstGeom>
          <a:noFill/>
        </p:spPr>
        <p:txBody>
          <a:bodyPr wrap="square" lIns="45720" rIns="45720" rtlCol="0">
            <a:spAutoFit/>
          </a:bodyPr>
          <a:lstStyle/>
          <a:p>
            <a:pPr marL="12700" marR="387341" algn="just" fontAlgn="base">
              <a:lnSpc>
                <a:spcPct val="125000"/>
              </a:lnSpc>
              <a:spcBef>
                <a:spcPct val="0"/>
              </a:spcBef>
              <a:spcAft>
                <a:spcPct val="0"/>
              </a:spcAft>
            </a:pPr>
            <a:r>
              <a:rPr lang="en-US" sz="800" dirty="0">
                <a:solidFill>
                  <a:srgbClr val="353C45"/>
                </a:solidFill>
                <a:latin typeface="Calibri" panose="020F0502020204030204" pitchFamily="34" charset="0"/>
                <a:cs typeface="Calibri" panose="020F0502020204030204" pitchFamily="34" charset="0"/>
              </a:rPr>
              <a:t>This presentation contains “forward-looking” statements, including the long-term target model, that are based on our </a:t>
            </a:r>
            <a:r>
              <a:rPr lang="en-US" sz="800" spc="-5" dirty="0">
                <a:solidFill>
                  <a:srgbClr val="353C45"/>
                </a:solidFill>
                <a:latin typeface="Calibri" panose="020F0502020204030204" pitchFamily="34" charset="0"/>
                <a:cs typeface="Calibri" panose="020F0502020204030204" pitchFamily="34" charset="0"/>
              </a:rPr>
              <a:t>beliefs </a:t>
            </a:r>
            <a:r>
              <a:rPr lang="en-US" sz="800" dirty="0">
                <a:solidFill>
                  <a:srgbClr val="353C45"/>
                </a:solidFill>
                <a:latin typeface="Calibri" panose="020F0502020204030204" pitchFamily="34" charset="0"/>
                <a:cs typeface="Calibri" panose="020F0502020204030204" pitchFamily="34" charset="0"/>
              </a:rPr>
              <a:t>and assumptions and on information currently </a:t>
            </a:r>
            <a:r>
              <a:rPr lang="en-US" sz="800" spc="-5" dirty="0">
                <a:solidFill>
                  <a:srgbClr val="353C45"/>
                </a:solidFill>
                <a:latin typeface="Calibri" panose="020F0502020204030204" pitchFamily="34" charset="0"/>
                <a:cs typeface="Calibri" panose="020F0502020204030204" pitchFamily="34" charset="0"/>
              </a:rPr>
              <a:t>available </a:t>
            </a:r>
            <a:r>
              <a:rPr lang="en-US" sz="800" dirty="0">
                <a:solidFill>
                  <a:srgbClr val="353C45"/>
                </a:solidFill>
                <a:latin typeface="Calibri" panose="020F0502020204030204" pitchFamily="34" charset="0"/>
                <a:cs typeface="Calibri" panose="020F0502020204030204" pitchFamily="34" charset="0"/>
              </a:rPr>
              <a:t>to us. </a:t>
            </a:r>
            <a:r>
              <a:rPr lang="en-US" sz="800" spc="-5" dirty="0">
                <a:solidFill>
                  <a:srgbClr val="353C45"/>
                </a:solidFill>
                <a:latin typeface="Calibri" panose="020F0502020204030204" pitchFamily="34" charset="0"/>
                <a:cs typeface="Calibri" panose="020F0502020204030204" pitchFamily="34" charset="0"/>
              </a:rPr>
              <a:t>Forward-looking </a:t>
            </a:r>
            <a:r>
              <a:rPr lang="en-US" sz="800" dirty="0">
                <a:solidFill>
                  <a:srgbClr val="353C45"/>
                </a:solidFill>
                <a:latin typeface="Calibri" panose="020F0502020204030204" pitchFamily="34" charset="0"/>
                <a:cs typeface="Calibri" panose="020F0502020204030204" pitchFamily="34" charset="0"/>
              </a:rPr>
              <a:t>statements include  information concerning our future financial performance, including our long-term target model, the impact of competition in our industry and innovation by our competitors, anticipated trends, growth rates and challenges in our business and in the TBM market, our customer base, our anticipated growth and growth strategies, our ability to manage that growth and effect these strategies, our involvement with, and the activities of, the TBM Council, our ability to sell our solutions and expand, our intellectual property position, and any statements of assumptions underlying any of the items mentioned. </a:t>
            </a:r>
            <a:r>
              <a:rPr lang="en-US" sz="800" spc="-5" dirty="0">
                <a:solidFill>
                  <a:srgbClr val="353C45"/>
                </a:solidFill>
                <a:latin typeface="Calibri" panose="020F0502020204030204" pitchFamily="34" charset="0"/>
                <a:cs typeface="Calibri" panose="020F0502020204030204" pitchFamily="34" charset="0"/>
              </a:rPr>
              <a:t>Forward-looking </a:t>
            </a:r>
            <a:r>
              <a:rPr lang="en-US" sz="800" dirty="0">
                <a:solidFill>
                  <a:srgbClr val="353C45"/>
                </a:solidFill>
                <a:latin typeface="Calibri" panose="020F0502020204030204" pitchFamily="34" charset="0"/>
                <a:cs typeface="Calibri" panose="020F0502020204030204" pitchFamily="34" charset="0"/>
              </a:rPr>
              <a:t>statements include all statements that are not </a:t>
            </a:r>
            <a:r>
              <a:rPr lang="en-US" sz="800" spc="-5" dirty="0">
                <a:solidFill>
                  <a:srgbClr val="353C45"/>
                </a:solidFill>
                <a:latin typeface="Calibri" panose="020F0502020204030204" pitchFamily="34" charset="0"/>
                <a:cs typeface="Calibri" panose="020F0502020204030204" pitchFamily="34" charset="0"/>
              </a:rPr>
              <a:t>historical </a:t>
            </a:r>
            <a:r>
              <a:rPr lang="en-US" sz="800" dirty="0">
                <a:solidFill>
                  <a:srgbClr val="353C45"/>
                </a:solidFill>
                <a:latin typeface="Calibri" panose="020F0502020204030204" pitchFamily="34" charset="0"/>
                <a:cs typeface="Calibri" panose="020F0502020204030204" pitchFamily="34" charset="0"/>
              </a:rPr>
              <a:t>facts and can be </a:t>
            </a:r>
            <a:r>
              <a:rPr lang="en-US" sz="800" spc="-5" dirty="0">
                <a:solidFill>
                  <a:srgbClr val="353C45"/>
                </a:solidFill>
                <a:latin typeface="Calibri" panose="020F0502020204030204" pitchFamily="34" charset="0"/>
                <a:cs typeface="Calibri" panose="020F0502020204030204" pitchFamily="34" charset="0"/>
              </a:rPr>
              <a:t>identified </a:t>
            </a:r>
            <a:r>
              <a:rPr lang="en-US" sz="800" spc="-10" dirty="0">
                <a:solidFill>
                  <a:srgbClr val="353C45"/>
                </a:solidFill>
                <a:latin typeface="Calibri" panose="020F0502020204030204" pitchFamily="34" charset="0"/>
                <a:cs typeface="Calibri" panose="020F0502020204030204" pitchFamily="34" charset="0"/>
              </a:rPr>
              <a:t>by </a:t>
            </a:r>
            <a:r>
              <a:rPr lang="en-US" sz="800" dirty="0">
                <a:solidFill>
                  <a:srgbClr val="353C45"/>
                </a:solidFill>
                <a:latin typeface="Calibri" panose="020F0502020204030204" pitchFamily="34" charset="0"/>
                <a:cs typeface="Calibri" panose="020F0502020204030204" pitchFamily="34" charset="0"/>
              </a:rPr>
              <a:t>terms such as </a:t>
            </a:r>
            <a:r>
              <a:rPr lang="en-US" sz="800" spc="-50" dirty="0">
                <a:solidFill>
                  <a:srgbClr val="353C45"/>
                </a:solidFill>
                <a:latin typeface="Calibri" panose="020F0502020204030204" pitchFamily="34" charset="0"/>
                <a:cs typeface="Calibri" panose="020F0502020204030204" pitchFamily="34" charset="0"/>
              </a:rPr>
              <a:t>“may,” </a:t>
            </a:r>
            <a:r>
              <a:rPr lang="en-US" sz="800" spc="-25" dirty="0">
                <a:solidFill>
                  <a:srgbClr val="353C45"/>
                </a:solidFill>
                <a:latin typeface="Calibri" panose="020F0502020204030204" pitchFamily="34" charset="0"/>
                <a:cs typeface="Calibri" panose="020F0502020204030204" pitchFamily="34" charset="0"/>
              </a:rPr>
              <a:t>“will,” </a:t>
            </a:r>
            <a:r>
              <a:rPr lang="en-US" sz="800" spc="-30" dirty="0">
                <a:solidFill>
                  <a:srgbClr val="353C45"/>
                </a:solidFill>
                <a:latin typeface="Calibri" panose="020F0502020204030204" pitchFamily="34" charset="0"/>
                <a:cs typeface="Calibri" panose="020F0502020204030204" pitchFamily="34" charset="0"/>
              </a:rPr>
              <a:t>“could,” </a:t>
            </a:r>
            <a:r>
              <a:rPr lang="en-US" sz="800" spc="-20" dirty="0">
                <a:solidFill>
                  <a:srgbClr val="353C45"/>
                </a:solidFill>
                <a:latin typeface="Calibri" panose="020F0502020204030204" pitchFamily="34" charset="0"/>
                <a:cs typeface="Calibri" panose="020F0502020204030204" pitchFamily="34" charset="0"/>
              </a:rPr>
              <a:t>“would,” “should,” </a:t>
            </a:r>
            <a:r>
              <a:rPr lang="en-US" sz="800" spc="-30" dirty="0">
                <a:solidFill>
                  <a:srgbClr val="353C45"/>
                </a:solidFill>
                <a:latin typeface="Calibri" panose="020F0502020204030204" pitchFamily="34" charset="0"/>
                <a:cs typeface="Calibri" panose="020F0502020204030204" pitchFamily="34" charset="0"/>
              </a:rPr>
              <a:t>“expect,” </a:t>
            </a:r>
            <a:r>
              <a:rPr lang="en-US" sz="800" spc="-20" dirty="0">
                <a:solidFill>
                  <a:srgbClr val="353C45"/>
                </a:solidFill>
                <a:latin typeface="Calibri" panose="020F0502020204030204" pitchFamily="34" charset="0"/>
                <a:cs typeface="Calibri" panose="020F0502020204030204" pitchFamily="34" charset="0"/>
              </a:rPr>
              <a:t>“intend,”  </a:t>
            </a:r>
            <a:r>
              <a:rPr lang="en-US" sz="800" spc="-25" dirty="0">
                <a:solidFill>
                  <a:srgbClr val="353C45"/>
                </a:solidFill>
                <a:latin typeface="Calibri" panose="020F0502020204030204" pitchFamily="34" charset="0"/>
                <a:cs typeface="Calibri" panose="020F0502020204030204" pitchFamily="34" charset="0"/>
              </a:rPr>
              <a:t>“plan,” </a:t>
            </a:r>
            <a:r>
              <a:rPr lang="en-US" sz="800" spc="-20" dirty="0">
                <a:solidFill>
                  <a:srgbClr val="353C45"/>
                </a:solidFill>
                <a:latin typeface="Calibri" panose="020F0502020204030204" pitchFamily="34" charset="0"/>
                <a:cs typeface="Calibri" panose="020F0502020204030204" pitchFamily="34" charset="0"/>
              </a:rPr>
              <a:t>“anticipate,” “believe,” </a:t>
            </a:r>
            <a:r>
              <a:rPr lang="en-US" sz="800" spc="-15" dirty="0">
                <a:solidFill>
                  <a:srgbClr val="353C45"/>
                </a:solidFill>
                <a:latin typeface="Calibri" panose="020F0502020204030204" pitchFamily="34" charset="0"/>
                <a:cs typeface="Calibri" panose="020F0502020204030204" pitchFamily="34" charset="0"/>
              </a:rPr>
              <a:t>“estimate” </a:t>
            </a:r>
            <a:r>
              <a:rPr lang="en-US" sz="800" spc="-20" dirty="0">
                <a:solidFill>
                  <a:srgbClr val="353C45"/>
                </a:solidFill>
                <a:latin typeface="Calibri" panose="020F0502020204030204" pitchFamily="34" charset="0"/>
                <a:cs typeface="Calibri" panose="020F0502020204030204" pitchFamily="34" charset="0"/>
              </a:rPr>
              <a:t>“predict,” “project,” </a:t>
            </a:r>
            <a:r>
              <a:rPr lang="en-US" sz="800" spc="-15" dirty="0">
                <a:solidFill>
                  <a:srgbClr val="353C45"/>
                </a:solidFill>
                <a:latin typeface="Calibri" panose="020F0502020204030204" pitchFamily="34" charset="0"/>
                <a:cs typeface="Calibri" panose="020F0502020204030204" pitchFamily="34" charset="0"/>
              </a:rPr>
              <a:t>“potential,” </a:t>
            </a:r>
            <a:r>
              <a:rPr lang="en-US" sz="800" spc="-25" dirty="0">
                <a:solidFill>
                  <a:srgbClr val="353C45"/>
                </a:solidFill>
                <a:latin typeface="Calibri" panose="020F0502020204030204" pitchFamily="34" charset="0"/>
                <a:cs typeface="Calibri" panose="020F0502020204030204" pitchFamily="34" charset="0"/>
              </a:rPr>
              <a:t>“continue,” </a:t>
            </a:r>
            <a:r>
              <a:rPr lang="en-US" sz="800" spc="-10" dirty="0">
                <a:solidFill>
                  <a:srgbClr val="353C45"/>
                </a:solidFill>
                <a:latin typeface="Calibri" panose="020F0502020204030204" pitchFamily="34" charset="0"/>
                <a:cs typeface="Calibri" panose="020F0502020204030204" pitchFamily="34" charset="0"/>
              </a:rPr>
              <a:t>“ongoing” </a:t>
            </a:r>
            <a:r>
              <a:rPr lang="en-US" sz="800" dirty="0">
                <a:solidFill>
                  <a:srgbClr val="353C45"/>
                </a:solidFill>
                <a:latin typeface="Calibri" panose="020F0502020204030204" pitchFamily="34" charset="0"/>
                <a:cs typeface="Calibri" panose="020F0502020204030204" pitchFamily="34" charset="0"/>
              </a:rPr>
              <a:t>or the </a:t>
            </a:r>
            <a:r>
              <a:rPr lang="en-US" sz="800" spc="-5" dirty="0">
                <a:solidFill>
                  <a:srgbClr val="353C45"/>
                </a:solidFill>
                <a:latin typeface="Calibri" panose="020F0502020204030204" pitchFamily="34" charset="0"/>
                <a:cs typeface="Calibri" panose="020F0502020204030204" pitchFamily="34" charset="0"/>
              </a:rPr>
              <a:t>negative </a:t>
            </a:r>
            <a:r>
              <a:rPr lang="en-US" sz="800" dirty="0">
                <a:solidFill>
                  <a:srgbClr val="353C45"/>
                </a:solidFill>
                <a:latin typeface="Calibri" panose="020F0502020204030204" pitchFamily="34" charset="0"/>
                <a:cs typeface="Calibri" panose="020F0502020204030204" pitchFamily="34" charset="0"/>
              </a:rPr>
              <a:t>of these terms or other similar </a:t>
            </a:r>
            <a:r>
              <a:rPr lang="en-US" sz="800" spc="105" dirty="0">
                <a:solidFill>
                  <a:srgbClr val="353C45"/>
                </a:solidFill>
                <a:latin typeface="Calibri" panose="020F0502020204030204" pitchFamily="34" charset="0"/>
                <a:cs typeface="Calibri" panose="020F0502020204030204" pitchFamily="34" charset="0"/>
              </a:rPr>
              <a:t> </a:t>
            </a:r>
            <a:r>
              <a:rPr lang="en-US" sz="800" spc="-5" dirty="0">
                <a:solidFill>
                  <a:srgbClr val="353C45"/>
                </a:solidFill>
                <a:latin typeface="Calibri" panose="020F0502020204030204" pitchFamily="34" charset="0"/>
                <a:cs typeface="Calibri" panose="020F0502020204030204" pitchFamily="34" charset="0"/>
              </a:rPr>
              <a:t>expressions.</a:t>
            </a:r>
            <a:endParaRPr lang="en-US" sz="800" dirty="0">
              <a:solidFill>
                <a:srgbClr val="353C45"/>
              </a:solidFill>
              <a:latin typeface="Calibri" panose="020F0502020204030204" pitchFamily="34" charset="0"/>
              <a:cs typeface="Calibri" panose="020F0502020204030204" pitchFamily="34" charset="0"/>
            </a:endParaRPr>
          </a:p>
          <a:p>
            <a:pPr fontAlgn="base">
              <a:spcBef>
                <a:spcPts val="30"/>
              </a:spcBef>
              <a:spcAft>
                <a:spcPct val="0"/>
              </a:spcAft>
            </a:pPr>
            <a:endParaRPr lang="en-US" sz="1000" dirty="0">
              <a:solidFill>
                <a:srgbClr val="353C45"/>
              </a:solidFill>
              <a:latin typeface="Times New Roman"/>
              <a:cs typeface="Times New Roman"/>
            </a:endParaRPr>
          </a:p>
          <a:p>
            <a:pPr marL="12700" marR="7620" fontAlgn="base">
              <a:lnSpc>
                <a:spcPct val="125000"/>
              </a:lnSpc>
              <a:spcBef>
                <a:spcPct val="0"/>
              </a:spcBef>
              <a:spcAft>
                <a:spcPct val="0"/>
              </a:spcAft>
            </a:pPr>
            <a:r>
              <a:rPr lang="en-US" sz="800" spc="-5" dirty="0">
                <a:solidFill>
                  <a:srgbClr val="353C45"/>
                </a:solidFill>
                <a:latin typeface="Calibri" panose="020F0502020204030204" pitchFamily="34" charset="0"/>
                <a:cs typeface="Calibri" panose="020F0502020204030204" pitchFamily="34" charset="0"/>
              </a:rPr>
              <a:t>Forward-looking </a:t>
            </a:r>
            <a:r>
              <a:rPr lang="en-US" sz="800" dirty="0">
                <a:solidFill>
                  <a:srgbClr val="353C45"/>
                </a:solidFill>
                <a:latin typeface="Calibri" panose="020F0502020204030204" pitchFamily="34" charset="0"/>
                <a:cs typeface="Calibri" panose="020F0502020204030204" pitchFamily="34" charset="0"/>
              </a:rPr>
              <a:t>statements </a:t>
            </a:r>
            <a:r>
              <a:rPr lang="en-US" sz="800" spc="-10" dirty="0">
                <a:solidFill>
                  <a:srgbClr val="353C45"/>
                </a:solidFill>
                <a:latin typeface="Calibri" panose="020F0502020204030204" pitchFamily="34" charset="0"/>
                <a:cs typeface="Calibri" panose="020F0502020204030204" pitchFamily="34" charset="0"/>
              </a:rPr>
              <a:t>involve </a:t>
            </a:r>
            <a:r>
              <a:rPr lang="en-US" sz="800" dirty="0">
                <a:solidFill>
                  <a:srgbClr val="353C45"/>
                </a:solidFill>
                <a:latin typeface="Calibri" panose="020F0502020204030204" pitchFamily="34" charset="0"/>
                <a:cs typeface="Calibri" panose="020F0502020204030204" pitchFamily="34" charset="0"/>
              </a:rPr>
              <a:t>known and unknown risks, uncertainties, assumptions and other factors that </a:t>
            </a:r>
            <a:r>
              <a:rPr lang="en-US" sz="800" spc="-10" dirty="0">
                <a:solidFill>
                  <a:srgbClr val="353C45"/>
                </a:solidFill>
                <a:latin typeface="Calibri" panose="020F0502020204030204" pitchFamily="34" charset="0"/>
                <a:cs typeface="Calibri" panose="020F0502020204030204" pitchFamily="34" charset="0"/>
              </a:rPr>
              <a:t>may </a:t>
            </a:r>
            <a:r>
              <a:rPr lang="en-US" sz="800" dirty="0">
                <a:solidFill>
                  <a:srgbClr val="353C45"/>
                </a:solidFill>
                <a:latin typeface="Calibri" panose="020F0502020204030204" pitchFamily="34" charset="0"/>
                <a:cs typeface="Calibri" panose="020F0502020204030204" pitchFamily="34" charset="0"/>
              </a:rPr>
              <a:t>cause our actual results, performance or </a:t>
            </a:r>
            <a:r>
              <a:rPr lang="en-US" sz="800" spc="-5" dirty="0">
                <a:solidFill>
                  <a:srgbClr val="353C45"/>
                </a:solidFill>
                <a:latin typeface="Calibri" panose="020F0502020204030204" pitchFamily="34" charset="0"/>
                <a:cs typeface="Calibri" panose="020F0502020204030204" pitchFamily="34" charset="0"/>
              </a:rPr>
              <a:t>achievements </a:t>
            </a:r>
            <a:r>
              <a:rPr lang="en-US" sz="800" dirty="0">
                <a:solidFill>
                  <a:srgbClr val="353C45"/>
                </a:solidFill>
                <a:latin typeface="Calibri" panose="020F0502020204030204" pitchFamily="34" charset="0"/>
                <a:cs typeface="Calibri" panose="020F0502020204030204" pitchFamily="34" charset="0"/>
              </a:rPr>
              <a:t>to be materially  different from </a:t>
            </a:r>
            <a:r>
              <a:rPr lang="en-US" sz="800" spc="-10" dirty="0">
                <a:solidFill>
                  <a:srgbClr val="353C45"/>
                </a:solidFill>
                <a:latin typeface="Calibri" panose="020F0502020204030204" pitchFamily="34" charset="0"/>
                <a:cs typeface="Calibri" panose="020F0502020204030204" pitchFamily="34" charset="0"/>
              </a:rPr>
              <a:t>any </a:t>
            </a:r>
            <a:r>
              <a:rPr lang="en-US" sz="800" dirty="0">
                <a:solidFill>
                  <a:srgbClr val="353C45"/>
                </a:solidFill>
                <a:latin typeface="Calibri" panose="020F0502020204030204" pitchFamily="34" charset="0"/>
                <a:cs typeface="Calibri" panose="020F0502020204030204" pitchFamily="34" charset="0"/>
              </a:rPr>
              <a:t>future results, performance or </a:t>
            </a:r>
            <a:r>
              <a:rPr lang="en-US" sz="800" spc="-5" dirty="0">
                <a:solidFill>
                  <a:srgbClr val="353C45"/>
                </a:solidFill>
                <a:latin typeface="Calibri" panose="020F0502020204030204" pitchFamily="34" charset="0"/>
                <a:cs typeface="Calibri" panose="020F0502020204030204" pitchFamily="34" charset="0"/>
              </a:rPr>
              <a:t>achievements expressed </a:t>
            </a:r>
            <a:r>
              <a:rPr lang="en-US" sz="800" dirty="0">
                <a:solidFill>
                  <a:srgbClr val="353C45"/>
                </a:solidFill>
                <a:latin typeface="Calibri" panose="020F0502020204030204" pitchFamily="34" charset="0"/>
                <a:cs typeface="Calibri" panose="020F0502020204030204" pitchFamily="34" charset="0"/>
              </a:rPr>
              <a:t>or implied </a:t>
            </a:r>
            <a:r>
              <a:rPr lang="en-US" sz="800" spc="-10" dirty="0">
                <a:solidFill>
                  <a:srgbClr val="353C45"/>
                </a:solidFill>
                <a:latin typeface="Calibri" panose="020F0502020204030204" pitchFamily="34" charset="0"/>
                <a:cs typeface="Calibri" panose="020F0502020204030204" pitchFamily="34" charset="0"/>
              </a:rPr>
              <a:t>by </a:t>
            </a:r>
            <a:r>
              <a:rPr lang="en-US" sz="800" dirty="0">
                <a:solidFill>
                  <a:srgbClr val="353C45"/>
                </a:solidFill>
                <a:latin typeface="Calibri" panose="020F0502020204030204" pitchFamily="34" charset="0"/>
                <a:cs typeface="Calibri" panose="020F0502020204030204" pitchFamily="34" charset="0"/>
              </a:rPr>
              <a:t>the forward-looking statements. The potential risks and uncertainties that could cause actual results to differ from the results predicted include, among others, those risks and uncertainties included under the captions “Forward-Looking Statements,” “Risk Factors” and elsewhere in our filings with the U.S. Securities and Exchange Commission, including, without limitation, the Quarterly Report on Form 10-Q filed with the Commission on October 31, 2017. </a:t>
            </a:r>
            <a:r>
              <a:rPr lang="en-US" sz="800" spc="-5" dirty="0">
                <a:solidFill>
                  <a:srgbClr val="353C45"/>
                </a:solidFill>
                <a:latin typeface="Calibri" panose="020F0502020204030204" pitchFamily="34" charset="0"/>
                <a:cs typeface="Calibri" panose="020F0502020204030204" pitchFamily="34" charset="0"/>
              </a:rPr>
              <a:t>Forward-looking </a:t>
            </a:r>
            <a:r>
              <a:rPr lang="en-US" sz="800" dirty="0">
                <a:solidFill>
                  <a:srgbClr val="353C45"/>
                </a:solidFill>
                <a:latin typeface="Calibri" panose="020F0502020204030204" pitchFamily="34" charset="0"/>
                <a:cs typeface="Calibri" panose="020F0502020204030204" pitchFamily="34" charset="0"/>
              </a:rPr>
              <a:t>statements represent our management’s beliefs and  assumptions only as of the date of this presentation. </a:t>
            </a:r>
            <a:r>
              <a:rPr lang="en-US" sz="800" spc="-10" dirty="0">
                <a:solidFill>
                  <a:srgbClr val="353C45"/>
                </a:solidFill>
                <a:latin typeface="Calibri" panose="020F0502020204030204" pitchFamily="34" charset="0"/>
                <a:cs typeface="Calibri" panose="020F0502020204030204" pitchFamily="34" charset="0"/>
              </a:rPr>
              <a:t>Except </a:t>
            </a:r>
            <a:r>
              <a:rPr lang="en-US" sz="800" dirty="0">
                <a:solidFill>
                  <a:srgbClr val="353C45"/>
                </a:solidFill>
                <a:latin typeface="Calibri" panose="020F0502020204030204" pitchFamily="34" charset="0"/>
                <a:cs typeface="Calibri" panose="020F0502020204030204" pitchFamily="34" charset="0"/>
              </a:rPr>
              <a:t>as required </a:t>
            </a:r>
            <a:r>
              <a:rPr lang="en-US" sz="800" spc="-10" dirty="0">
                <a:solidFill>
                  <a:srgbClr val="353C45"/>
                </a:solidFill>
                <a:latin typeface="Calibri" panose="020F0502020204030204" pitchFamily="34" charset="0"/>
                <a:cs typeface="Calibri" panose="020F0502020204030204" pitchFamily="34" charset="0"/>
              </a:rPr>
              <a:t>by </a:t>
            </a:r>
            <a:r>
              <a:rPr lang="en-US" sz="800" spc="-15" dirty="0">
                <a:solidFill>
                  <a:srgbClr val="353C45"/>
                </a:solidFill>
                <a:latin typeface="Calibri" panose="020F0502020204030204" pitchFamily="34" charset="0"/>
                <a:cs typeface="Calibri" panose="020F0502020204030204" pitchFamily="34" charset="0"/>
              </a:rPr>
              <a:t>law, </a:t>
            </a:r>
            <a:r>
              <a:rPr lang="en-US" sz="800" dirty="0">
                <a:solidFill>
                  <a:srgbClr val="353C45"/>
                </a:solidFill>
                <a:latin typeface="Calibri" panose="020F0502020204030204" pitchFamily="34" charset="0"/>
                <a:cs typeface="Calibri" panose="020F0502020204030204" pitchFamily="34" charset="0"/>
              </a:rPr>
              <a:t>we assume no obligation to update these forward-looking statements </a:t>
            </a:r>
            <a:r>
              <a:rPr lang="en-US" sz="800" spc="-15" dirty="0">
                <a:solidFill>
                  <a:srgbClr val="353C45"/>
                </a:solidFill>
                <a:latin typeface="Calibri" panose="020F0502020204030204" pitchFamily="34" charset="0"/>
                <a:cs typeface="Calibri" panose="020F0502020204030204" pitchFamily="34" charset="0"/>
              </a:rPr>
              <a:t>publicly, </a:t>
            </a:r>
            <a:r>
              <a:rPr lang="en-US" sz="800" dirty="0">
                <a:solidFill>
                  <a:srgbClr val="353C45"/>
                </a:solidFill>
                <a:latin typeface="Calibri" panose="020F0502020204030204" pitchFamily="34" charset="0"/>
                <a:cs typeface="Calibri" panose="020F0502020204030204" pitchFamily="34" charset="0"/>
              </a:rPr>
              <a:t>or to update the reasons </a:t>
            </a:r>
            <a:r>
              <a:rPr lang="en-US" sz="800" spc="-10" dirty="0">
                <a:solidFill>
                  <a:srgbClr val="353C45"/>
                </a:solidFill>
                <a:latin typeface="Calibri" panose="020F0502020204030204" pitchFamily="34" charset="0"/>
                <a:cs typeface="Calibri" panose="020F0502020204030204" pitchFamily="34" charset="0"/>
              </a:rPr>
              <a:t>why  </a:t>
            </a:r>
            <a:r>
              <a:rPr lang="en-US" sz="800" dirty="0">
                <a:solidFill>
                  <a:srgbClr val="353C45"/>
                </a:solidFill>
                <a:latin typeface="Calibri" panose="020F0502020204030204" pitchFamily="34" charset="0"/>
                <a:cs typeface="Calibri" panose="020F0502020204030204" pitchFamily="34" charset="0"/>
              </a:rPr>
              <a:t>actual results could differ materially from those anticipated in the forward-looking </a:t>
            </a:r>
            <a:r>
              <a:rPr lang="en-US" sz="800" spc="-5" dirty="0">
                <a:solidFill>
                  <a:srgbClr val="353C45"/>
                </a:solidFill>
                <a:latin typeface="Calibri" panose="020F0502020204030204" pitchFamily="34" charset="0"/>
                <a:cs typeface="Calibri" panose="020F0502020204030204" pitchFamily="34" charset="0"/>
              </a:rPr>
              <a:t>statements, </a:t>
            </a:r>
            <a:r>
              <a:rPr lang="en-US" sz="800" spc="-10" dirty="0">
                <a:solidFill>
                  <a:srgbClr val="353C45"/>
                </a:solidFill>
                <a:latin typeface="Calibri" panose="020F0502020204030204" pitchFamily="34" charset="0"/>
                <a:cs typeface="Calibri" panose="020F0502020204030204" pitchFamily="34" charset="0"/>
              </a:rPr>
              <a:t>even </a:t>
            </a:r>
            <a:r>
              <a:rPr lang="en-US" sz="800" dirty="0">
                <a:solidFill>
                  <a:srgbClr val="353C45"/>
                </a:solidFill>
                <a:latin typeface="Calibri" panose="020F0502020204030204" pitchFamily="34" charset="0"/>
                <a:cs typeface="Calibri" panose="020F0502020204030204" pitchFamily="34" charset="0"/>
              </a:rPr>
              <a:t>if new information become </a:t>
            </a:r>
            <a:r>
              <a:rPr lang="en-US" sz="800" spc="-5" dirty="0">
                <a:solidFill>
                  <a:srgbClr val="353C45"/>
                </a:solidFill>
                <a:latin typeface="Calibri" panose="020F0502020204030204" pitchFamily="34" charset="0"/>
                <a:cs typeface="Calibri" panose="020F0502020204030204" pitchFamily="34" charset="0"/>
              </a:rPr>
              <a:t>available </a:t>
            </a:r>
            <a:r>
              <a:rPr lang="en-US" sz="800" dirty="0">
                <a:solidFill>
                  <a:srgbClr val="353C45"/>
                </a:solidFill>
                <a:latin typeface="Calibri" panose="020F0502020204030204" pitchFamily="34" charset="0"/>
                <a:cs typeface="Calibri" panose="020F0502020204030204" pitchFamily="34" charset="0"/>
              </a:rPr>
              <a:t>in the</a:t>
            </a:r>
            <a:r>
              <a:rPr lang="en-US" sz="800" spc="-10" dirty="0">
                <a:solidFill>
                  <a:srgbClr val="353C45"/>
                </a:solidFill>
                <a:latin typeface="Calibri" panose="020F0502020204030204" pitchFamily="34" charset="0"/>
                <a:cs typeface="Calibri" panose="020F0502020204030204" pitchFamily="34" charset="0"/>
              </a:rPr>
              <a:t> </a:t>
            </a:r>
            <a:r>
              <a:rPr lang="en-US" sz="800" dirty="0">
                <a:solidFill>
                  <a:srgbClr val="353C45"/>
                </a:solidFill>
                <a:latin typeface="Calibri" panose="020F0502020204030204" pitchFamily="34" charset="0"/>
                <a:cs typeface="Calibri" panose="020F0502020204030204" pitchFamily="34" charset="0"/>
              </a:rPr>
              <a:t>future.</a:t>
            </a:r>
          </a:p>
          <a:p>
            <a:pPr fontAlgn="base">
              <a:spcBef>
                <a:spcPts val="30"/>
              </a:spcBef>
              <a:spcAft>
                <a:spcPct val="0"/>
              </a:spcAft>
            </a:pPr>
            <a:endParaRPr lang="en-US" sz="1000" dirty="0">
              <a:solidFill>
                <a:srgbClr val="353C45"/>
              </a:solidFill>
              <a:latin typeface="Times New Roman"/>
              <a:cs typeface="Times New Roman"/>
            </a:endParaRPr>
          </a:p>
          <a:p>
            <a:pPr marL="12700" marR="5080" fontAlgn="base">
              <a:lnSpc>
                <a:spcPct val="125000"/>
              </a:lnSpc>
              <a:spcBef>
                <a:spcPct val="0"/>
              </a:spcBef>
              <a:spcAft>
                <a:spcPct val="0"/>
              </a:spcAft>
            </a:pPr>
            <a:r>
              <a:rPr lang="en-US" sz="800" dirty="0">
                <a:solidFill>
                  <a:srgbClr val="353C45"/>
                </a:solidFill>
                <a:latin typeface="Calibri" panose="020F0502020204030204" pitchFamily="34" charset="0"/>
                <a:cs typeface="Calibri" panose="020F0502020204030204" pitchFamily="34" charset="0"/>
              </a:rPr>
              <a:t>This presentation includes certain non-GAAP </a:t>
            </a:r>
            <a:r>
              <a:rPr lang="en-US" sz="800" spc="-5" dirty="0">
                <a:solidFill>
                  <a:srgbClr val="353C45"/>
                </a:solidFill>
                <a:latin typeface="Calibri" panose="020F0502020204030204" pitchFamily="34" charset="0"/>
                <a:cs typeface="Calibri" panose="020F0502020204030204" pitchFamily="34" charset="0"/>
              </a:rPr>
              <a:t>financial </a:t>
            </a:r>
            <a:r>
              <a:rPr lang="en-US" sz="800" dirty="0">
                <a:solidFill>
                  <a:srgbClr val="353C45"/>
                </a:solidFill>
                <a:latin typeface="Calibri" panose="020F0502020204030204" pitchFamily="34" charset="0"/>
                <a:cs typeface="Calibri" panose="020F0502020204030204" pitchFamily="34" charset="0"/>
              </a:rPr>
              <a:t>measures as </a:t>
            </a:r>
            <a:r>
              <a:rPr lang="en-US" sz="800" spc="-5" dirty="0">
                <a:solidFill>
                  <a:srgbClr val="353C45"/>
                </a:solidFill>
                <a:latin typeface="Calibri" panose="020F0502020204030204" pitchFamily="34" charset="0"/>
                <a:cs typeface="Calibri" panose="020F0502020204030204" pitchFamily="34" charset="0"/>
              </a:rPr>
              <a:t>defined </a:t>
            </a:r>
            <a:r>
              <a:rPr lang="en-US" sz="800" spc="-10" dirty="0">
                <a:solidFill>
                  <a:srgbClr val="353C45"/>
                </a:solidFill>
                <a:latin typeface="Calibri" panose="020F0502020204030204" pitchFamily="34" charset="0"/>
                <a:cs typeface="Calibri" panose="020F0502020204030204" pitchFamily="34" charset="0"/>
              </a:rPr>
              <a:t>by </a:t>
            </a:r>
            <a:r>
              <a:rPr lang="en-US" sz="800" dirty="0">
                <a:solidFill>
                  <a:srgbClr val="353C45"/>
                </a:solidFill>
                <a:latin typeface="Calibri" panose="020F0502020204030204" pitchFamily="34" charset="0"/>
                <a:cs typeface="Calibri" panose="020F0502020204030204" pitchFamily="34" charset="0"/>
              </a:rPr>
              <a:t>the Securities and </a:t>
            </a:r>
            <a:r>
              <a:rPr lang="en-US" sz="800" spc="-10" dirty="0">
                <a:solidFill>
                  <a:srgbClr val="353C45"/>
                </a:solidFill>
                <a:latin typeface="Calibri" panose="020F0502020204030204" pitchFamily="34" charset="0"/>
                <a:cs typeface="Calibri" panose="020F0502020204030204" pitchFamily="34" charset="0"/>
              </a:rPr>
              <a:t>Exchange </a:t>
            </a:r>
            <a:r>
              <a:rPr lang="en-US" sz="800" dirty="0">
                <a:solidFill>
                  <a:srgbClr val="353C45"/>
                </a:solidFill>
                <a:latin typeface="Calibri" panose="020F0502020204030204" pitchFamily="34" charset="0"/>
                <a:cs typeface="Calibri" panose="020F0502020204030204" pitchFamily="34" charset="0"/>
              </a:rPr>
              <a:t>Commission (the “SEC”) rules. These non-GAAP </a:t>
            </a:r>
            <a:r>
              <a:rPr lang="en-US" sz="800" spc="-5" dirty="0">
                <a:solidFill>
                  <a:srgbClr val="353C45"/>
                </a:solidFill>
                <a:latin typeface="Calibri" panose="020F0502020204030204" pitchFamily="34" charset="0"/>
                <a:cs typeface="Calibri" panose="020F0502020204030204" pitchFamily="34" charset="0"/>
              </a:rPr>
              <a:t>financial </a:t>
            </a:r>
            <a:r>
              <a:rPr lang="en-US" sz="800" dirty="0">
                <a:solidFill>
                  <a:srgbClr val="353C45"/>
                </a:solidFill>
                <a:latin typeface="Calibri" panose="020F0502020204030204" pitchFamily="34" charset="0"/>
                <a:cs typeface="Calibri" panose="020F0502020204030204" pitchFamily="34" charset="0"/>
              </a:rPr>
              <a:t>measures are in addition  to, and not as a substitute for or superior to measures of </a:t>
            </a:r>
            <a:r>
              <a:rPr lang="en-US" sz="800" spc="-5" dirty="0">
                <a:solidFill>
                  <a:srgbClr val="353C45"/>
                </a:solidFill>
                <a:latin typeface="Calibri" panose="020F0502020204030204" pitchFamily="34" charset="0"/>
                <a:cs typeface="Calibri" panose="020F0502020204030204" pitchFamily="34" charset="0"/>
              </a:rPr>
              <a:t>financial </a:t>
            </a:r>
            <a:r>
              <a:rPr lang="en-US" sz="800" dirty="0">
                <a:solidFill>
                  <a:srgbClr val="353C45"/>
                </a:solidFill>
                <a:latin typeface="Calibri" panose="020F0502020204030204" pitchFamily="34" charset="0"/>
                <a:cs typeface="Calibri" panose="020F0502020204030204" pitchFamily="34" charset="0"/>
              </a:rPr>
              <a:t>performance </a:t>
            </a:r>
            <a:r>
              <a:rPr lang="en-US" sz="800" spc="-5" dirty="0">
                <a:solidFill>
                  <a:srgbClr val="353C45"/>
                </a:solidFill>
                <a:latin typeface="Calibri" panose="020F0502020204030204" pitchFamily="34" charset="0"/>
                <a:cs typeface="Calibri" panose="020F0502020204030204" pitchFamily="34" charset="0"/>
              </a:rPr>
              <a:t>prepared </a:t>
            </a:r>
            <a:r>
              <a:rPr lang="en-US" sz="800" dirty="0">
                <a:solidFill>
                  <a:srgbClr val="353C45"/>
                </a:solidFill>
                <a:latin typeface="Calibri" panose="020F0502020204030204" pitchFamily="34" charset="0"/>
                <a:cs typeface="Calibri" panose="020F0502020204030204" pitchFamily="34" charset="0"/>
              </a:rPr>
              <a:t>in accordance with </a:t>
            </a:r>
            <a:r>
              <a:rPr lang="en-US" sz="800" spc="-10" dirty="0">
                <a:solidFill>
                  <a:srgbClr val="353C45"/>
                </a:solidFill>
                <a:latin typeface="Calibri" panose="020F0502020204030204" pitchFamily="34" charset="0"/>
                <a:cs typeface="Calibri" panose="020F0502020204030204" pitchFamily="34" charset="0"/>
              </a:rPr>
              <a:t>U.S. </a:t>
            </a:r>
            <a:r>
              <a:rPr lang="en-US" sz="800" spc="-35" dirty="0">
                <a:solidFill>
                  <a:srgbClr val="353C45"/>
                </a:solidFill>
                <a:latin typeface="Calibri" panose="020F0502020204030204" pitchFamily="34" charset="0"/>
                <a:cs typeface="Calibri" panose="020F0502020204030204" pitchFamily="34" charset="0"/>
              </a:rPr>
              <a:t>GAAP. </a:t>
            </a:r>
            <a:r>
              <a:rPr lang="en-US" sz="800" dirty="0">
                <a:solidFill>
                  <a:srgbClr val="353C45"/>
                </a:solidFill>
                <a:latin typeface="Calibri" panose="020F0502020204030204" pitchFamily="34" charset="0"/>
                <a:cs typeface="Calibri" panose="020F0502020204030204" pitchFamily="34" charset="0"/>
              </a:rPr>
              <a:t>There are a number of limitations related to the use of these non-GAAP  </a:t>
            </a:r>
            <a:r>
              <a:rPr lang="en-US" sz="800" spc="-5" dirty="0">
                <a:solidFill>
                  <a:srgbClr val="353C45"/>
                </a:solidFill>
                <a:latin typeface="Calibri" panose="020F0502020204030204" pitchFamily="34" charset="0"/>
                <a:cs typeface="Calibri" panose="020F0502020204030204" pitchFamily="34" charset="0"/>
              </a:rPr>
              <a:t>financial </a:t>
            </a:r>
            <a:r>
              <a:rPr lang="en-US" sz="800" dirty="0">
                <a:solidFill>
                  <a:srgbClr val="353C45"/>
                </a:solidFill>
                <a:latin typeface="Calibri" panose="020F0502020204030204" pitchFamily="34" charset="0"/>
                <a:cs typeface="Calibri" panose="020F0502020204030204" pitchFamily="34" charset="0"/>
              </a:rPr>
              <a:t>measures </a:t>
            </a:r>
            <a:r>
              <a:rPr lang="en-US" sz="800" spc="-5" dirty="0">
                <a:solidFill>
                  <a:srgbClr val="353C45"/>
                </a:solidFill>
                <a:latin typeface="Calibri" panose="020F0502020204030204" pitchFamily="34" charset="0"/>
                <a:cs typeface="Calibri" panose="020F0502020204030204" pitchFamily="34" charset="0"/>
              </a:rPr>
              <a:t>versus </a:t>
            </a:r>
            <a:r>
              <a:rPr lang="en-US" sz="800" dirty="0">
                <a:solidFill>
                  <a:srgbClr val="353C45"/>
                </a:solidFill>
                <a:latin typeface="Calibri" panose="020F0502020204030204" pitchFamily="34" charset="0"/>
                <a:cs typeface="Calibri" panose="020F0502020204030204" pitchFamily="34" charset="0"/>
              </a:rPr>
              <a:t>their nearest GAAP equivalents. </a:t>
            </a:r>
            <a:r>
              <a:rPr lang="en-US" sz="800" spc="-20" dirty="0">
                <a:solidFill>
                  <a:srgbClr val="353C45"/>
                </a:solidFill>
                <a:latin typeface="Calibri" panose="020F0502020204030204" pitchFamily="34" charset="0"/>
                <a:cs typeface="Calibri" panose="020F0502020204030204" pitchFamily="34" charset="0"/>
              </a:rPr>
              <a:t>For </a:t>
            </a:r>
            <a:r>
              <a:rPr lang="en-US" sz="800" spc="-10" dirty="0">
                <a:solidFill>
                  <a:srgbClr val="353C45"/>
                </a:solidFill>
                <a:latin typeface="Calibri" panose="020F0502020204030204" pitchFamily="34" charset="0"/>
                <a:cs typeface="Calibri" panose="020F0502020204030204" pitchFamily="34" charset="0"/>
              </a:rPr>
              <a:t>example, </a:t>
            </a:r>
            <a:r>
              <a:rPr lang="en-US" sz="800" dirty="0">
                <a:solidFill>
                  <a:srgbClr val="353C45"/>
                </a:solidFill>
                <a:latin typeface="Calibri" panose="020F0502020204030204" pitchFamily="34" charset="0"/>
                <a:cs typeface="Calibri" panose="020F0502020204030204" pitchFamily="34" charset="0"/>
              </a:rPr>
              <a:t>other companies </a:t>
            </a:r>
            <a:r>
              <a:rPr lang="en-US" sz="800" spc="-15" dirty="0">
                <a:solidFill>
                  <a:srgbClr val="353C45"/>
                </a:solidFill>
                <a:latin typeface="Calibri" panose="020F0502020204030204" pitchFamily="34" charset="0"/>
                <a:cs typeface="Calibri" panose="020F0502020204030204" pitchFamily="34" charset="0"/>
              </a:rPr>
              <a:t>may </a:t>
            </a:r>
            <a:r>
              <a:rPr lang="en-US" sz="800" dirty="0">
                <a:solidFill>
                  <a:srgbClr val="353C45"/>
                </a:solidFill>
                <a:latin typeface="Calibri" panose="020F0502020204030204" pitchFamily="34" charset="0"/>
                <a:cs typeface="Calibri" panose="020F0502020204030204" pitchFamily="34" charset="0"/>
              </a:rPr>
              <a:t>calculate non-GAAP </a:t>
            </a:r>
            <a:r>
              <a:rPr lang="en-US" sz="800" spc="-5" dirty="0">
                <a:solidFill>
                  <a:srgbClr val="353C45"/>
                </a:solidFill>
                <a:latin typeface="Calibri" panose="020F0502020204030204" pitchFamily="34" charset="0"/>
                <a:cs typeface="Calibri" panose="020F0502020204030204" pitchFamily="34" charset="0"/>
              </a:rPr>
              <a:t>financial </a:t>
            </a:r>
            <a:r>
              <a:rPr lang="en-US" sz="800" dirty="0">
                <a:solidFill>
                  <a:srgbClr val="353C45"/>
                </a:solidFill>
                <a:latin typeface="Calibri" panose="020F0502020204030204" pitchFamily="34" charset="0"/>
                <a:cs typeface="Calibri" panose="020F0502020204030204" pitchFamily="34" charset="0"/>
              </a:rPr>
              <a:t>measures differently or </a:t>
            </a:r>
            <a:r>
              <a:rPr lang="en-US" sz="800" spc="-10" dirty="0">
                <a:solidFill>
                  <a:srgbClr val="353C45"/>
                </a:solidFill>
                <a:latin typeface="Calibri" panose="020F0502020204030204" pitchFamily="34" charset="0"/>
                <a:cs typeface="Calibri" panose="020F0502020204030204" pitchFamily="34" charset="0"/>
              </a:rPr>
              <a:t>may </a:t>
            </a:r>
            <a:r>
              <a:rPr lang="en-US" sz="800" dirty="0">
                <a:solidFill>
                  <a:srgbClr val="353C45"/>
                </a:solidFill>
                <a:latin typeface="Calibri" panose="020F0502020204030204" pitchFamily="34" charset="0"/>
                <a:cs typeface="Calibri" panose="020F0502020204030204" pitchFamily="34" charset="0"/>
              </a:rPr>
              <a:t>use other measures to </a:t>
            </a:r>
            <a:r>
              <a:rPr lang="en-US" sz="800" spc="-5" dirty="0">
                <a:solidFill>
                  <a:srgbClr val="353C45"/>
                </a:solidFill>
                <a:latin typeface="Calibri" panose="020F0502020204030204" pitchFamily="34" charset="0"/>
                <a:cs typeface="Calibri" panose="020F0502020204030204" pitchFamily="34" charset="0"/>
              </a:rPr>
              <a:t>evaluate </a:t>
            </a:r>
            <a:r>
              <a:rPr lang="en-US" sz="800" dirty="0">
                <a:solidFill>
                  <a:srgbClr val="353C45"/>
                </a:solidFill>
                <a:latin typeface="Calibri" panose="020F0502020204030204" pitchFamily="34" charset="0"/>
                <a:cs typeface="Calibri" panose="020F0502020204030204" pitchFamily="34" charset="0"/>
              </a:rPr>
              <a:t>their  performance, all of which could reduce the usefulness of our non-GAAP </a:t>
            </a:r>
            <a:r>
              <a:rPr lang="en-US" sz="800" spc="-5" dirty="0">
                <a:solidFill>
                  <a:srgbClr val="353C45"/>
                </a:solidFill>
                <a:latin typeface="Calibri" panose="020F0502020204030204" pitchFamily="34" charset="0"/>
                <a:cs typeface="Calibri" panose="020F0502020204030204" pitchFamily="34" charset="0"/>
              </a:rPr>
              <a:t>financial </a:t>
            </a:r>
            <a:r>
              <a:rPr lang="en-US" sz="800" dirty="0">
                <a:solidFill>
                  <a:srgbClr val="353C45"/>
                </a:solidFill>
                <a:latin typeface="Calibri" panose="020F0502020204030204" pitchFamily="34" charset="0"/>
                <a:cs typeface="Calibri" panose="020F0502020204030204" pitchFamily="34" charset="0"/>
              </a:rPr>
              <a:t>measures as tools for comparison.  As required </a:t>
            </a:r>
            <a:r>
              <a:rPr lang="en-US" sz="800" spc="-10" dirty="0">
                <a:solidFill>
                  <a:srgbClr val="353C45"/>
                </a:solidFill>
                <a:latin typeface="Calibri" panose="020F0502020204030204" pitchFamily="34" charset="0"/>
                <a:cs typeface="Calibri" panose="020F0502020204030204" pitchFamily="34" charset="0"/>
              </a:rPr>
              <a:t>by </a:t>
            </a:r>
            <a:r>
              <a:rPr lang="en-US" sz="800" dirty="0">
                <a:solidFill>
                  <a:srgbClr val="353C45"/>
                </a:solidFill>
                <a:latin typeface="Calibri" panose="020F0502020204030204" pitchFamily="34" charset="0"/>
                <a:cs typeface="Calibri" panose="020F0502020204030204" pitchFamily="34" charset="0"/>
              </a:rPr>
              <a:t>Regulation G, we </a:t>
            </a:r>
            <a:r>
              <a:rPr lang="en-US" sz="800" spc="-15" dirty="0">
                <a:solidFill>
                  <a:srgbClr val="353C45"/>
                </a:solidFill>
                <a:latin typeface="Calibri" panose="020F0502020204030204" pitchFamily="34" charset="0"/>
                <a:cs typeface="Calibri" panose="020F0502020204030204" pitchFamily="34" charset="0"/>
              </a:rPr>
              <a:t>have </a:t>
            </a:r>
            <a:r>
              <a:rPr lang="en-US" sz="800" spc="-5" dirty="0">
                <a:solidFill>
                  <a:srgbClr val="353C45"/>
                </a:solidFill>
                <a:latin typeface="Calibri" panose="020F0502020204030204" pitchFamily="34" charset="0"/>
                <a:cs typeface="Calibri" panose="020F0502020204030204" pitchFamily="34" charset="0"/>
              </a:rPr>
              <a:t>provided </a:t>
            </a:r>
            <a:r>
              <a:rPr lang="en-US" sz="800" dirty="0">
                <a:solidFill>
                  <a:srgbClr val="353C45"/>
                </a:solidFill>
                <a:latin typeface="Calibri" panose="020F0502020204030204" pitchFamily="34" charset="0"/>
                <a:cs typeface="Calibri" panose="020F0502020204030204" pitchFamily="34" charset="0"/>
              </a:rPr>
              <a:t>a reconciliation of those  measures to the most directly </a:t>
            </a:r>
            <a:r>
              <a:rPr lang="en-US" sz="800" spc="-5" dirty="0">
                <a:solidFill>
                  <a:srgbClr val="353C45"/>
                </a:solidFill>
                <a:latin typeface="Calibri" panose="020F0502020204030204" pitchFamily="34" charset="0"/>
                <a:cs typeface="Calibri" panose="020F0502020204030204" pitchFamily="34" charset="0"/>
              </a:rPr>
              <a:t>comparable </a:t>
            </a:r>
            <a:r>
              <a:rPr lang="en-US" sz="800" dirty="0">
                <a:solidFill>
                  <a:srgbClr val="353C45"/>
                </a:solidFill>
                <a:latin typeface="Calibri" panose="020F0502020204030204" pitchFamily="34" charset="0"/>
                <a:cs typeface="Calibri" panose="020F0502020204030204" pitchFamily="34" charset="0"/>
              </a:rPr>
              <a:t>GAAP measures.</a:t>
            </a:r>
          </a:p>
        </p:txBody>
      </p:sp>
    </p:spTree>
    <p:extLst>
      <p:ext uri="{BB962C8B-B14F-4D97-AF65-F5344CB8AC3E}">
        <p14:creationId xmlns:p14="http://schemas.microsoft.com/office/powerpoint/2010/main" val="2127401488"/>
      </p:ext>
    </p:extLst>
  </p:cSld>
  <p:clrMapOvr>
    <a:masterClrMapping/>
  </p:clrMapOvr>
  <p:transition>
    <p:wipe dir="r"/>
  </p:transition>
  <p:extLst>
    <p:ext uri="{DCECCB84-F9BA-43D5-87BE-67443E8EF086}">
      <p15:sldGuideLst xmlns:p15="http://schemas.microsoft.com/office/powerpoint/2012/main">
        <p15:guide id="1" orient="horz" pos="2916">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3926"/>
            <a:ext cx="7772400" cy="307777"/>
          </a:xfrm>
        </p:spPr>
        <p:txBody>
          <a:bodyPr anchor="t" anchorCtr="0"/>
          <a:lstStyle>
            <a:lvl1pPr marL="0" indent="0">
              <a:buNone/>
              <a:defRPr sz="200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pic>
        <p:nvPicPr>
          <p:cNvPr id="4" name="Picture 2" descr="\\sfp\Work\Clients\Apptio\4-03139_ApptioCorpTemplate_IlEnstine\Working\Template_Art\Apptio_Logo_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7625614" y="4759266"/>
            <a:ext cx="1257590" cy="313636"/>
          </a:xfrm>
          <a:prstGeom prst="rect">
            <a:avLst/>
          </a:prstGeom>
          <a:noFill/>
          <a:extLst>
            <a:ext uri="{909E8E84-426E-40dd-AFC4-6F175D3DCCD1}">
              <a14:hiddenFill xmlns="" xmlns:a14="http://schemas.microsoft.com/office/drawing/2010/main">
                <a:solidFill>
                  <a:srgbClr val="FFFFFF"/>
                </a:solidFill>
              </a14:hiddenFill>
            </a:ext>
          </a:extLst>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Box 7"/>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prstClr val="white"/>
                </a:solidFill>
                <a:cs typeface="Arial" pitchFamily="34" charset="0"/>
              </a:rPr>
              <a:t>© 2013 Apptio, All rights reserved</a:t>
            </a:r>
          </a:p>
        </p:txBody>
      </p:sp>
      <p:sp>
        <p:nvSpPr>
          <p:cNvPr id="9" name="TextBox 8"/>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6" name="Content Placeholder 5"/>
          <p:cNvSpPr>
            <a:spLocks noGrp="1"/>
          </p:cNvSpPr>
          <p:nvPr>
            <p:ph sz="quarter" idx="10"/>
          </p:nvPr>
        </p:nvSpPr>
        <p:spPr>
          <a:xfrm>
            <a:off x="457199" y="923925"/>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p:cNvSpPr>
            <a:spLocks noGrp="1"/>
          </p:cNvSpPr>
          <p:nvPr>
            <p:ph sz="quarter" idx="11"/>
          </p:nvPr>
        </p:nvSpPr>
        <p:spPr>
          <a:xfrm>
            <a:off x="4681728" y="923925"/>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solidFill>
                  <a:schemeClr val="accent1"/>
                </a:solidFill>
              </a:defRPr>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2" descr="\\sfp\Work\Clients\Apptio\4-03139_ApptioCorpTemplate_IlEnstine\Working\Template_Art\Apptio_Logo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625614" y="4759266"/>
            <a:ext cx="1257590" cy="31363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prstClr val="white"/>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8" name="Text Placeholder 7"/>
          <p:cNvSpPr>
            <a:spLocks noGrp="1"/>
          </p:cNvSpPr>
          <p:nvPr>
            <p:ph type="body" sz="quarter" idx="10"/>
          </p:nvPr>
        </p:nvSpPr>
        <p:spPr>
          <a:xfrm>
            <a:off x="457199" y="923926"/>
            <a:ext cx="4005072" cy="307777"/>
          </a:xfrm>
        </p:spPr>
        <p:txBody>
          <a:bodyPr/>
          <a:lstStyle>
            <a:lvl1pPr marL="0" indent="0">
              <a:buNone/>
              <a:defRPr/>
            </a:lvl1pPr>
          </a:lstStyle>
          <a:p>
            <a:pPr lvl="0"/>
            <a:r>
              <a:rPr lang="en-US"/>
              <a:t>Click to edit Master text styles</a:t>
            </a:r>
          </a:p>
        </p:txBody>
      </p:sp>
      <p:sp>
        <p:nvSpPr>
          <p:cNvPr id="12" name="Text Placeholder 7"/>
          <p:cNvSpPr>
            <a:spLocks noGrp="1"/>
          </p:cNvSpPr>
          <p:nvPr>
            <p:ph type="body" sz="quarter" idx="11"/>
          </p:nvPr>
        </p:nvSpPr>
        <p:spPr>
          <a:xfrm>
            <a:off x="4681728" y="923926"/>
            <a:ext cx="4005072" cy="307777"/>
          </a:xfrm>
        </p:spPr>
        <p:txBody>
          <a:bodyPr/>
          <a:lstStyle>
            <a:lvl1pPr marL="0" indent="0">
              <a:buNone/>
              <a:defRPr/>
            </a:lvl1pPr>
          </a:lstStyle>
          <a:p>
            <a:pPr lvl="0"/>
            <a:r>
              <a:rPr lang="en-US"/>
              <a:t>Click to edit Master text styles</a:t>
            </a:r>
          </a:p>
        </p:txBody>
      </p:sp>
      <p:sp>
        <p:nvSpPr>
          <p:cNvPr id="13" name="Content Placeholder 12"/>
          <p:cNvSpPr>
            <a:spLocks noGrp="1"/>
          </p:cNvSpPr>
          <p:nvPr>
            <p:ph sz="quarter" idx="12"/>
          </p:nvPr>
        </p:nvSpPr>
        <p:spPr>
          <a:xfrm>
            <a:off x="457199" y="1230314"/>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solidFill>
                  <a:schemeClr val="accent1"/>
                </a:solidFill>
              </a:defRPr>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3"/>
          </p:nvPr>
        </p:nvSpPr>
        <p:spPr>
          <a:xfrm>
            <a:off x="4681728" y="1230314"/>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solidFill>
                  <a:schemeClr val="accent1"/>
                </a:solidFill>
              </a:defRPr>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2" descr="\\sfp\Work\Clients\Apptio\4-03139_ApptioCorpTemplate_IlEnstine\Working\Template_Art\Apptio_Logo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625614" y="4759266"/>
            <a:ext cx="1257590" cy="31363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Picture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923924"/>
            <a:ext cx="4005072" cy="365760"/>
          </a:xfrm>
        </p:spPr>
        <p:txBody>
          <a:bodyPr anchor="t" anchorCtr="0">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prstClr val="white"/>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8" name="Content Placeholder 7"/>
          <p:cNvSpPr>
            <a:spLocks noGrp="1"/>
          </p:cNvSpPr>
          <p:nvPr>
            <p:ph sz="quarter" idx="10"/>
          </p:nvPr>
        </p:nvSpPr>
        <p:spPr>
          <a:xfrm>
            <a:off x="4681728" y="923926"/>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solidFill>
                  <a:schemeClr val="accent1"/>
                </a:solidFill>
              </a:defRPr>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p:cNvSpPr>
            <a:spLocks noGrp="1"/>
          </p:cNvSpPr>
          <p:nvPr>
            <p:ph type="pic" sz="quarter" idx="11"/>
          </p:nvPr>
        </p:nvSpPr>
        <p:spPr>
          <a:xfrm>
            <a:off x="457199" y="1292226"/>
            <a:ext cx="4005072" cy="307825"/>
          </a:xfrm>
        </p:spPr>
        <p:txBody>
          <a:bodyPr/>
          <a:lstStyle/>
          <a:p>
            <a:r>
              <a:rPr lang="en-US" dirty="0"/>
              <a:t>Click icon to add picture</a:t>
            </a:r>
          </a:p>
        </p:txBody>
      </p:sp>
      <p:pic>
        <p:nvPicPr>
          <p:cNvPr id="9" name="Picture 2" descr="\\sfp\Work\Clients\Apptio\4-03139_ApptioCorpTemplate_IlEnstine\Working\Template_Art\Apptio_Logo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625614" y="4759266"/>
            <a:ext cx="1257590" cy="31363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hart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923924"/>
            <a:ext cx="4005072" cy="365760"/>
          </a:xfrm>
        </p:spPr>
        <p:txBody>
          <a:bodyPr anchor="t" anchorCtr="0">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prstClr val="white"/>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8" name="Content Placeholder 7"/>
          <p:cNvSpPr>
            <a:spLocks noGrp="1"/>
          </p:cNvSpPr>
          <p:nvPr>
            <p:ph sz="quarter" idx="10"/>
          </p:nvPr>
        </p:nvSpPr>
        <p:spPr>
          <a:xfrm>
            <a:off x="4681728" y="923926"/>
            <a:ext cx="4005072" cy="1452802"/>
          </a:xfrm>
        </p:spPr>
        <p:txBody>
          <a:bodyPr/>
          <a:lstStyle>
            <a:lvl1pPr>
              <a:defRPr>
                <a:solidFill>
                  <a:schemeClr val="accent1"/>
                </a:solidFill>
              </a:defRPr>
            </a:lvl1pPr>
            <a:lvl2pPr marL="515925" indent="-227007">
              <a:buClr>
                <a:srgbClr val="FF661C"/>
              </a:buClr>
              <a:buFont typeface="Arial" pitchFamily="34" charset="0"/>
              <a:buChar char="–"/>
              <a:defRPr b="0">
                <a:solidFill>
                  <a:schemeClr val="accent1"/>
                </a:solidFill>
              </a:defRPr>
            </a:lvl2pPr>
            <a:lvl3pPr>
              <a:defRPr b="0">
                <a:solidFill>
                  <a:schemeClr val="accent1"/>
                </a:solidFill>
              </a:defRPr>
            </a:lvl3pPr>
            <a:lvl4pPr marL="1084236" indent="-228594">
              <a:buClr>
                <a:srgbClr val="FF661C"/>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hart Placeholder 11"/>
          <p:cNvSpPr>
            <a:spLocks noGrp="1"/>
          </p:cNvSpPr>
          <p:nvPr>
            <p:ph type="chart" sz="quarter" idx="11"/>
          </p:nvPr>
        </p:nvSpPr>
        <p:spPr>
          <a:xfrm>
            <a:off x="457199" y="1292226"/>
            <a:ext cx="4005072" cy="307825"/>
          </a:xfrm>
        </p:spPr>
        <p:txBody>
          <a:bodyPr/>
          <a:lstStyle/>
          <a:p>
            <a:r>
              <a:rPr lang="en-US" dirty="0"/>
              <a:t>Click icon to add chart</a:t>
            </a:r>
          </a:p>
        </p:txBody>
      </p:sp>
      <p:pic>
        <p:nvPicPr>
          <p:cNvPr id="9" name="Picture 2" descr="\\sfp\Work\Clients\Apptio\4-03139_ApptioCorpTemplate_IlEnstine\Working\Template_Art\Apptio_Logo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625614" y="4759266"/>
            <a:ext cx="1257590" cy="31363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p:spPr>
        <p:txBody>
          <a:bodyPr anchor="t" anchorCtr="0">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prstClr val="white"/>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8" name="Content Placeholder 7"/>
          <p:cNvSpPr>
            <a:spLocks noGrp="1"/>
          </p:cNvSpPr>
          <p:nvPr>
            <p:ph sz="quarter" idx="10"/>
          </p:nvPr>
        </p:nvSpPr>
        <p:spPr>
          <a:xfrm>
            <a:off x="4681728" y="923926"/>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solidFill>
                  <a:schemeClr val="accent1"/>
                </a:solidFill>
              </a:defRPr>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ounded Rectangle 3"/>
          <p:cNvSpPr/>
          <p:nvPr userDrawn="1"/>
        </p:nvSpPr>
        <p:spPr>
          <a:xfrm>
            <a:off x="457200" y="923926"/>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sp>
        <p:nvSpPr>
          <p:cNvPr id="6" name="Media Placeholder 5"/>
          <p:cNvSpPr>
            <a:spLocks noGrp="1"/>
          </p:cNvSpPr>
          <p:nvPr>
            <p:ph type="media" sz="quarter" idx="11"/>
          </p:nvPr>
        </p:nvSpPr>
        <p:spPr>
          <a:xfrm>
            <a:off x="609601" y="1106488"/>
            <a:ext cx="3700463" cy="307825"/>
          </a:xfrm>
        </p:spPr>
        <p:txBody>
          <a:bodyPr/>
          <a:lstStyle>
            <a:lvl1pPr>
              <a:defRPr>
                <a:solidFill>
                  <a:srgbClr val="FFFFFF"/>
                </a:solidFill>
              </a:defRPr>
            </a:lvl1pPr>
          </a:lstStyle>
          <a:p>
            <a:r>
              <a:rPr lang="en-US" dirty="0"/>
              <a:t>Click icon to add media</a:t>
            </a:r>
          </a:p>
        </p:txBody>
      </p:sp>
      <p:pic>
        <p:nvPicPr>
          <p:cNvPr id="9" name="Picture 2" descr="\\sfp\Work\Clients\Apptio\4-03139_ApptioCorpTemplate_IlEnstine\Working\Template_Art\Apptio_Logo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625614" y="4759266"/>
            <a:ext cx="1257590" cy="31363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1" y="914400"/>
            <a:ext cx="8229601" cy="3714750"/>
          </a:xfrm>
          <a:prstGeom prst="rect">
            <a:avLst/>
          </a:prstGeom>
        </p:spPr>
        <p:txBody>
          <a:bodyPr/>
          <a:lstStyle>
            <a:lvl1pPr marL="0" indent="0">
              <a:buNone/>
              <a:defRPr>
                <a:solidFill>
                  <a:schemeClr val="accent1"/>
                </a:solidFill>
              </a:defRPr>
            </a:lvl1pPr>
            <a:lvl2pPr marL="0" indent="0">
              <a:buNone/>
              <a:defRPr b="0">
                <a:solidFill>
                  <a:schemeClr val="tx2"/>
                </a:solidFill>
              </a:defRPr>
            </a:lvl2pPr>
            <a:lvl3pPr marL="0" indent="0">
              <a:buNone/>
              <a:defRPr b="0">
                <a:solidFill>
                  <a:schemeClr val="tx2"/>
                </a:solidFill>
              </a:defRPr>
            </a:lvl3pPr>
            <a:lvl4pPr marL="227004" indent="-169856">
              <a:buClrTx/>
              <a:buFont typeface="Wingdings" panose="05000000000000000000" pitchFamily="2" charset="2"/>
              <a:buChar char="§"/>
              <a:defRPr>
                <a:solidFill>
                  <a:schemeClr val="tx2"/>
                </a:solidFill>
              </a:defRPr>
            </a:lvl4pPr>
            <a:lvl5pPr marL="514329" indent="-171443">
              <a:buClrTx/>
              <a:buFont typeface="Wingdings" panose="05000000000000000000" pitchFamily="2" charset="2"/>
              <a:buChar cha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168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923924"/>
            <a:ext cx="8229600" cy="365760"/>
          </a:xfrm>
        </p:spPr>
        <p:txBody>
          <a:bodyPr anchor="t" anchorCtr="0">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prstClr val="white"/>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12" name="Chart Placeholder 11"/>
          <p:cNvSpPr>
            <a:spLocks noGrp="1"/>
          </p:cNvSpPr>
          <p:nvPr>
            <p:ph type="chart" sz="quarter" idx="11"/>
          </p:nvPr>
        </p:nvSpPr>
        <p:spPr>
          <a:xfrm>
            <a:off x="457200" y="1292226"/>
            <a:ext cx="8229600" cy="307825"/>
          </a:xfrm>
        </p:spPr>
        <p:txBody>
          <a:bodyPr/>
          <a:lstStyle/>
          <a:p>
            <a:r>
              <a:rPr lang="en-US" dirty="0"/>
              <a:t>Click icon to add chart</a:t>
            </a:r>
          </a:p>
        </p:txBody>
      </p:sp>
      <p:pic>
        <p:nvPicPr>
          <p:cNvPr id="7" name="Picture 2" descr="\\sfp\Work\Clients\Apptio\4-03139_ApptioCorpTemplate_IlEnstine\Working\Template_Art\Apptio_Logo_Whit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7625614" y="4759266"/>
            <a:ext cx="1257590" cy="313636"/>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randing Slide">
    <p:bg bwMode="lt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36355" y="923926"/>
            <a:ext cx="4850446" cy="461665"/>
          </a:xfrm>
        </p:spPr>
        <p:txBody>
          <a:bodyPr anchor="t" anchorCtr="0">
            <a:spAutoFit/>
          </a:bodyPr>
          <a:lstStyle/>
          <a:p>
            <a:r>
              <a:rPr lang="en-US"/>
              <a:t>Click to edit Master title style</a:t>
            </a:r>
          </a:p>
        </p:txBody>
      </p:sp>
      <p:pic>
        <p:nvPicPr>
          <p:cNvPr id="3" name="Picture 2" descr="\\sfp\Work\Clients\Apptio\4-03139_ApptioCorpTemplate_IlEnstine\Working\Template_Art\Apptio_Logo_Whit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6996070" y="4528297"/>
            <a:ext cx="1887135" cy="470641"/>
          </a:xfrm>
          <a:prstGeom prst="rect">
            <a:avLst/>
          </a:prstGeom>
          <a:noFill/>
          <a:extLst>
            <a:ext uri="{909E8E84-426E-40dd-AFC4-6F175D3DCCD1}">
              <a14:hiddenFill xmlns="" xmlns:a14="http://schemas.microsoft.com/office/drawing/2010/main">
                <a:solidFill>
                  <a:srgbClr val="FFFFFF"/>
                </a:solidFill>
              </a14:hiddenFill>
            </a:ext>
          </a:extLst>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LT_Two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8" name="TextBox 7"/>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srgbClr val="353C45"/>
                </a:solidFill>
                <a:cs typeface="Arial" pitchFamily="34" charset="0"/>
              </a:rPr>
              <a:t>© 2013 Apptio, All rights reserved</a:t>
            </a:r>
          </a:p>
        </p:txBody>
      </p:sp>
      <p:sp>
        <p:nvSpPr>
          <p:cNvPr id="9" name="TextBox 8"/>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6" name="Content Placeholder 5"/>
          <p:cNvSpPr>
            <a:spLocks noGrp="1"/>
          </p:cNvSpPr>
          <p:nvPr>
            <p:ph sz="quarter" idx="10"/>
          </p:nvPr>
        </p:nvSpPr>
        <p:spPr>
          <a:xfrm>
            <a:off x="457199" y="923925"/>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solidFill>
                  <a:schemeClr val="accent1"/>
                </a:solidFill>
              </a:defRPr>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p:cNvSpPr>
            <a:spLocks noGrp="1"/>
          </p:cNvSpPr>
          <p:nvPr>
            <p:ph sz="quarter" idx="11"/>
          </p:nvPr>
        </p:nvSpPr>
        <p:spPr>
          <a:xfrm>
            <a:off x="4681728" y="923925"/>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solidFill>
                  <a:schemeClr val="accent1"/>
                </a:solidFill>
              </a:defRPr>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LT_Compariso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srgbClr val="353C45"/>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8" name="Text Placeholder 7"/>
          <p:cNvSpPr>
            <a:spLocks noGrp="1"/>
          </p:cNvSpPr>
          <p:nvPr>
            <p:ph type="body" sz="quarter" idx="10"/>
          </p:nvPr>
        </p:nvSpPr>
        <p:spPr>
          <a:xfrm>
            <a:off x="457199" y="923926"/>
            <a:ext cx="4005072" cy="307777"/>
          </a:xfrm>
        </p:spPr>
        <p:txBody>
          <a:bodyPr/>
          <a:lstStyle>
            <a:lvl1pPr marL="0" indent="0">
              <a:buNone/>
              <a:defRPr/>
            </a:lvl1pPr>
          </a:lstStyle>
          <a:p>
            <a:pPr lvl="0"/>
            <a:r>
              <a:rPr lang="en-US"/>
              <a:t>Click to edit Master text styles</a:t>
            </a:r>
          </a:p>
        </p:txBody>
      </p:sp>
      <p:sp>
        <p:nvSpPr>
          <p:cNvPr id="12" name="Text Placeholder 7"/>
          <p:cNvSpPr>
            <a:spLocks noGrp="1"/>
          </p:cNvSpPr>
          <p:nvPr>
            <p:ph type="body" sz="quarter" idx="11"/>
          </p:nvPr>
        </p:nvSpPr>
        <p:spPr>
          <a:xfrm>
            <a:off x="4681728" y="923926"/>
            <a:ext cx="4005072" cy="307777"/>
          </a:xfrm>
        </p:spPr>
        <p:txBody>
          <a:bodyPr/>
          <a:lstStyle>
            <a:lvl1pPr marL="0" indent="0">
              <a:buNone/>
              <a:defRPr/>
            </a:lvl1pPr>
          </a:lstStyle>
          <a:p>
            <a:pPr lvl="0"/>
            <a:r>
              <a:rPr lang="en-US"/>
              <a:t>Click to edit Master text styles</a:t>
            </a:r>
          </a:p>
        </p:txBody>
      </p:sp>
      <p:sp>
        <p:nvSpPr>
          <p:cNvPr id="13" name="Content Placeholder 12"/>
          <p:cNvSpPr>
            <a:spLocks noGrp="1"/>
          </p:cNvSpPr>
          <p:nvPr>
            <p:ph sz="quarter" idx="12"/>
          </p:nvPr>
        </p:nvSpPr>
        <p:spPr>
          <a:xfrm>
            <a:off x="457199" y="1230314"/>
            <a:ext cx="4005072" cy="1452802"/>
          </a:xfrm>
        </p:spPr>
        <p:txBody>
          <a:bodyPr/>
          <a:lstStyle>
            <a:lvl1pPr>
              <a:defRPr>
                <a:solidFill>
                  <a:schemeClr val="accent1"/>
                </a:solidFill>
              </a:defRPr>
            </a:lvl1pPr>
            <a:lvl2pPr marL="515925" indent="-227007">
              <a:buFont typeface="Arial" pitchFamily="34" charset="0"/>
              <a:buChar char="–"/>
              <a:defRPr b="0">
                <a:solidFill>
                  <a:schemeClr val="accent1"/>
                </a:solidFill>
              </a:defRPr>
            </a:lvl2pPr>
            <a:lvl3pPr>
              <a:defRPr b="0">
                <a:solidFill>
                  <a:schemeClr val="accent1"/>
                </a:solidFill>
              </a:defRPr>
            </a:lvl3pPr>
            <a:lvl4pPr marL="1084236" indent="-228594">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2"/>
          <p:cNvSpPr>
            <a:spLocks noGrp="1"/>
          </p:cNvSpPr>
          <p:nvPr>
            <p:ph sz="quarter" idx="13"/>
          </p:nvPr>
        </p:nvSpPr>
        <p:spPr>
          <a:xfrm>
            <a:off x="4681728" y="1230314"/>
            <a:ext cx="4005072" cy="1452802"/>
          </a:xfrm>
        </p:spPr>
        <p:txBody>
          <a:bodyPr/>
          <a:lstStyle>
            <a:lvl1pPr>
              <a:defRPr>
                <a:solidFill>
                  <a:schemeClr val="accent1"/>
                </a:solidFill>
              </a:defRPr>
            </a:lvl1pPr>
            <a:lvl2pPr marL="515925" indent="-227007">
              <a:buClr>
                <a:srgbClr val="FF661C"/>
              </a:buClr>
              <a:buFont typeface="Arial" pitchFamily="34" charset="0"/>
              <a:buChar char="–"/>
              <a:defRPr b="0">
                <a:solidFill>
                  <a:schemeClr val="accent1"/>
                </a:solidFill>
              </a:defRPr>
            </a:lvl2pPr>
            <a:lvl3pPr>
              <a:defRPr b="0">
                <a:solidFill>
                  <a:schemeClr val="accent1"/>
                </a:solidFill>
              </a:defRPr>
            </a:lvl3pPr>
            <a:lvl4pPr marL="1084236" indent="-228594">
              <a:buClr>
                <a:srgbClr val="FF661C"/>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LT_Picture with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199" y="923924"/>
            <a:ext cx="4005072" cy="365760"/>
          </a:xfrm>
        </p:spPr>
        <p:txBody>
          <a:bodyPr anchor="t" anchorCtr="0">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srgbClr val="353C45"/>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8" name="Content Placeholder 7"/>
          <p:cNvSpPr>
            <a:spLocks noGrp="1"/>
          </p:cNvSpPr>
          <p:nvPr>
            <p:ph sz="quarter" idx="10"/>
          </p:nvPr>
        </p:nvSpPr>
        <p:spPr>
          <a:xfrm>
            <a:off x="4681728" y="923926"/>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solidFill>
                  <a:schemeClr val="accent1"/>
                </a:solidFill>
              </a:defRPr>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p:cNvSpPr>
            <a:spLocks noGrp="1"/>
          </p:cNvSpPr>
          <p:nvPr>
            <p:ph type="pic" sz="quarter" idx="11"/>
          </p:nvPr>
        </p:nvSpPr>
        <p:spPr>
          <a:xfrm>
            <a:off x="457199" y="1292226"/>
            <a:ext cx="4005072" cy="307825"/>
          </a:xfrm>
        </p:spPr>
        <p:txBody>
          <a:bodyPr/>
          <a:lstStyle/>
          <a:p>
            <a:r>
              <a:rPr lang="en-US" dirty="0"/>
              <a:t>Click icon to add picture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LT_Chart with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199" y="923924"/>
            <a:ext cx="4005072" cy="365760"/>
          </a:xfrm>
        </p:spPr>
        <p:txBody>
          <a:bodyPr anchor="t" anchorCtr="0">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srgbClr val="353C45"/>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8" name="Content Placeholder 7"/>
          <p:cNvSpPr>
            <a:spLocks noGrp="1"/>
          </p:cNvSpPr>
          <p:nvPr>
            <p:ph sz="quarter" idx="10"/>
          </p:nvPr>
        </p:nvSpPr>
        <p:spPr>
          <a:xfrm>
            <a:off x="4681728" y="923926"/>
            <a:ext cx="4005072" cy="1452802"/>
          </a:xfrm>
        </p:spPr>
        <p:txBody>
          <a:bodyPr/>
          <a:lstStyle>
            <a:lvl1pPr>
              <a:defRPr>
                <a:solidFill>
                  <a:schemeClr val="accent1"/>
                </a:solidFill>
              </a:defRPr>
            </a:lvl1pPr>
            <a:lvl2pPr marL="515925" indent="-227007">
              <a:buClr>
                <a:srgbClr val="FF661C"/>
              </a:buClr>
              <a:buFont typeface="Arial" pitchFamily="34" charset="0"/>
              <a:buChar char="–"/>
              <a:defRPr b="0">
                <a:solidFill>
                  <a:schemeClr val="accent1"/>
                </a:solidFill>
              </a:defRPr>
            </a:lvl2pPr>
            <a:lvl3pPr>
              <a:defRPr b="0">
                <a:solidFill>
                  <a:schemeClr val="accent1"/>
                </a:solidFill>
              </a:defRPr>
            </a:lvl3pPr>
            <a:lvl4pPr marL="1084236" indent="-228594">
              <a:buClr>
                <a:srgbClr val="FF661C"/>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hart Placeholder 11"/>
          <p:cNvSpPr>
            <a:spLocks noGrp="1"/>
          </p:cNvSpPr>
          <p:nvPr>
            <p:ph type="chart" sz="quarter" idx="11"/>
          </p:nvPr>
        </p:nvSpPr>
        <p:spPr>
          <a:xfrm>
            <a:off x="457199" y="1292226"/>
            <a:ext cx="4005072" cy="307825"/>
          </a:xfrm>
        </p:spPr>
        <p:txBody>
          <a:bodyPr/>
          <a:lstStyle/>
          <a:p>
            <a:r>
              <a:rPr lang="en-US" dirty="0"/>
              <a:t>Click icon to add chart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LT_Media">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199" y="4263390"/>
            <a:ext cx="4005072" cy="365760"/>
          </a:xfrm>
        </p:spPr>
        <p:txBody>
          <a:bodyPr anchor="t" anchorCtr="0">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srgbClr val="353C45"/>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8" name="Content Placeholder 7"/>
          <p:cNvSpPr>
            <a:spLocks noGrp="1"/>
          </p:cNvSpPr>
          <p:nvPr>
            <p:ph sz="quarter" idx="10"/>
          </p:nvPr>
        </p:nvSpPr>
        <p:spPr>
          <a:xfrm>
            <a:off x="4681728" y="923926"/>
            <a:ext cx="4005072" cy="1452802"/>
          </a:xfrm>
        </p:spPr>
        <p:txBody>
          <a:bodyPr/>
          <a:lstStyle>
            <a:lvl1pPr>
              <a:defRPr>
                <a:solidFill>
                  <a:schemeClr val="accent1"/>
                </a:solidFill>
              </a:defRPr>
            </a:lvl1pPr>
            <a:lvl2pPr marL="515925" indent="-227007">
              <a:buClr>
                <a:schemeClr val="accent1"/>
              </a:buClr>
              <a:buFont typeface="Arial" pitchFamily="34" charset="0"/>
              <a:buChar char="–"/>
              <a:defRPr b="0">
                <a:solidFill>
                  <a:schemeClr val="accent1"/>
                </a:solidFill>
              </a:defRPr>
            </a:lvl2pPr>
            <a:lvl3pPr>
              <a:defRPr b="0">
                <a:solidFill>
                  <a:schemeClr val="accent1"/>
                </a:solidFill>
              </a:defRPr>
            </a:lvl3pPr>
            <a:lvl4pPr marL="1084236" indent="-228594">
              <a:buClr>
                <a:schemeClr val="accent1"/>
              </a:buClr>
              <a:buFont typeface="Arial" pitchFamily="34" charset="0"/>
              <a:buChar char="–"/>
              <a:defRPr b="0">
                <a:solidFill>
                  <a:schemeClr val="accent1"/>
                </a:solidFill>
              </a:defRPr>
            </a:lvl4pPr>
            <a:lvl5pPr>
              <a:defRPr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ounded Rectangle 3"/>
          <p:cNvSpPr/>
          <p:nvPr userDrawn="1"/>
        </p:nvSpPr>
        <p:spPr>
          <a:xfrm>
            <a:off x="457200" y="923926"/>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sp>
        <p:nvSpPr>
          <p:cNvPr id="6" name="Media Placeholder 5"/>
          <p:cNvSpPr>
            <a:spLocks noGrp="1"/>
          </p:cNvSpPr>
          <p:nvPr>
            <p:ph type="media" sz="quarter" idx="11"/>
          </p:nvPr>
        </p:nvSpPr>
        <p:spPr>
          <a:xfrm>
            <a:off x="609601" y="1106488"/>
            <a:ext cx="3700463" cy="307825"/>
          </a:xfrm>
        </p:spPr>
        <p:txBody>
          <a:bodyPr/>
          <a:lstStyle>
            <a:lvl1pPr>
              <a:defRPr>
                <a:solidFill>
                  <a:srgbClr val="FFFFFF"/>
                </a:solidFill>
              </a:defRPr>
            </a:lvl1pPr>
          </a:lstStyle>
          <a:p>
            <a:r>
              <a:rPr lang="en-US" dirty="0"/>
              <a:t>Click icon to add media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LT_Large Char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923924"/>
            <a:ext cx="8229600" cy="365760"/>
          </a:xfrm>
        </p:spPr>
        <p:txBody>
          <a:bodyPr anchor="t" anchorCtr="0">
            <a:no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0" name="TextBox 9"/>
          <p:cNvSpPr txBox="1"/>
          <p:nvPr userDrawn="1"/>
        </p:nvSpPr>
        <p:spPr>
          <a:xfrm>
            <a:off x="609601" y="4791456"/>
            <a:ext cx="2085827" cy="246221"/>
          </a:xfrm>
          <a:prstGeom prst="rect">
            <a:avLst/>
          </a:prstGeom>
          <a:noFill/>
        </p:spPr>
        <p:txBody>
          <a:bodyPr wrap="none" rtlCol="0">
            <a:spAutoFit/>
          </a:bodyPr>
          <a:lstStyle/>
          <a:p>
            <a:pPr fontAlgn="auto">
              <a:spcBef>
                <a:spcPts val="0"/>
              </a:spcBef>
              <a:spcAft>
                <a:spcPts val="0"/>
              </a:spcAft>
            </a:pPr>
            <a:r>
              <a:rPr lang="en-US" sz="1000" dirty="0">
                <a:solidFill>
                  <a:srgbClr val="353C45"/>
                </a:solidFill>
                <a:cs typeface="Arial" pitchFamily="34" charset="0"/>
              </a:rPr>
              <a:t>© 2013 Apptio, All rights reserved</a:t>
            </a:r>
          </a:p>
        </p:txBody>
      </p:sp>
      <p:sp>
        <p:nvSpPr>
          <p:cNvPr id="11" name="TextBox 10"/>
          <p:cNvSpPr txBox="1"/>
          <p:nvPr userDrawn="1"/>
        </p:nvSpPr>
        <p:spPr>
          <a:xfrm>
            <a:off x="228600" y="4782312"/>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F661C"/>
                </a:solidFill>
                <a:cs typeface="Arial" pitchFamily="34" charset="0"/>
              </a:rPr>
              <a:pPr fontAlgn="auto">
                <a:spcBef>
                  <a:spcPts val="0"/>
                </a:spcBef>
                <a:spcAft>
                  <a:spcPts val="0"/>
                </a:spcAft>
              </a:pPr>
              <a:t>‹#›</a:t>
            </a:fld>
            <a:endParaRPr lang="en-US" sz="1100" b="1" dirty="0">
              <a:solidFill>
                <a:srgbClr val="FF661C"/>
              </a:solidFill>
              <a:cs typeface="Arial" pitchFamily="34" charset="0"/>
            </a:endParaRPr>
          </a:p>
        </p:txBody>
      </p:sp>
      <p:sp>
        <p:nvSpPr>
          <p:cNvPr id="12" name="Chart Placeholder 11"/>
          <p:cNvSpPr>
            <a:spLocks noGrp="1"/>
          </p:cNvSpPr>
          <p:nvPr>
            <p:ph type="chart" sz="quarter" idx="11"/>
          </p:nvPr>
        </p:nvSpPr>
        <p:spPr>
          <a:xfrm>
            <a:off x="457200" y="1292226"/>
            <a:ext cx="8229600" cy="307825"/>
          </a:xfrm>
        </p:spPr>
        <p:txBody>
          <a:bodyPr/>
          <a:lstStyle/>
          <a:p>
            <a:r>
              <a:rPr lang="en-US" dirty="0"/>
              <a:t>Click icon to add chart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cxnSp>
        <p:nvCxnSpPr>
          <p:cNvPr id="9" name="Straight Connector 8"/>
          <p:cNvCxnSpPr/>
          <p:nvPr userDrawn="1"/>
        </p:nvCxnSpPr>
        <p:spPr>
          <a:xfrm>
            <a:off x="3012560" y="1600201"/>
            <a:ext cx="0" cy="1956466"/>
          </a:xfrm>
          <a:prstGeom prst="line">
            <a:avLst/>
          </a:prstGeom>
          <a:ln w="28575" cap="rnd">
            <a:solidFill>
              <a:schemeClr val="accent2"/>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ctrTitle" hasCustomPrompt="1"/>
          </p:nvPr>
        </p:nvSpPr>
        <p:spPr>
          <a:xfrm>
            <a:off x="3319206" y="1717507"/>
            <a:ext cx="5594023" cy="464646"/>
          </a:xfrm>
        </p:spPr>
        <p:txBody>
          <a:bodyPr wrap="square" anchor="b" anchorCtr="0">
            <a:spAutoFit/>
          </a:bodyPr>
          <a:lstStyle>
            <a:lvl1pPr>
              <a:defRPr sz="2775" b="0" baseline="0">
                <a:solidFill>
                  <a:srgbClr val="FFFFFF"/>
                </a:solidFill>
              </a:defRPr>
            </a:lvl1pPr>
          </a:lstStyle>
          <a:p>
            <a:r>
              <a:rPr lang="en-US" dirty="0"/>
              <a:t>&lt;Presentation Title Here&gt;</a:t>
            </a:r>
          </a:p>
        </p:txBody>
      </p:sp>
      <p:sp>
        <p:nvSpPr>
          <p:cNvPr id="19" name="Text Placeholder 18"/>
          <p:cNvSpPr>
            <a:spLocks noGrp="1"/>
          </p:cNvSpPr>
          <p:nvPr userDrawn="1">
            <p:ph type="body" sz="quarter" idx="13" hasCustomPrompt="1"/>
          </p:nvPr>
        </p:nvSpPr>
        <p:spPr>
          <a:xfrm>
            <a:off x="3319201" y="2305052"/>
            <a:ext cx="5594024" cy="406400"/>
          </a:xfrm>
          <a:prstGeom prst="rect">
            <a:avLst/>
          </a:prstGeom>
        </p:spPr>
        <p:txBody>
          <a:bodyPr/>
          <a:lstStyle>
            <a:lvl1pPr marL="0" indent="0">
              <a:buNone/>
              <a:defRPr>
                <a:solidFill>
                  <a:schemeClr val="accent1"/>
                </a:solidFill>
              </a:defRPr>
            </a:lvl1pPr>
            <a:lvl2pPr marL="288815" indent="0">
              <a:buNone/>
              <a:defRPr>
                <a:solidFill>
                  <a:schemeClr val="tx1"/>
                </a:solidFill>
              </a:defRPr>
            </a:lvl2pPr>
            <a:lvl3pPr marL="569693" indent="0">
              <a:buNone/>
              <a:defRPr>
                <a:solidFill>
                  <a:schemeClr val="tx1"/>
                </a:solidFill>
              </a:defRPr>
            </a:lvl3pPr>
            <a:lvl4pPr marL="855333" indent="0">
              <a:buNone/>
              <a:defRPr>
                <a:solidFill>
                  <a:schemeClr val="tx1"/>
                </a:solidFill>
              </a:defRPr>
            </a:lvl4pPr>
            <a:lvl5pPr marL="1140972" indent="0">
              <a:buNone/>
              <a:defRPr>
                <a:solidFill>
                  <a:schemeClr val="tx1"/>
                </a:solidFill>
              </a:defRPr>
            </a:lvl5pPr>
          </a:lstStyle>
          <a:p>
            <a:pPr lvl="0"/>
            <a:r>
              <a:rPr lang="en-US" dirty="0"/>
              <a:t>&lt;Presenter Name Here&gt;</a:t>
            </a:r>
          </a:p>
        </p:txBody>
      </p:sp>
      <p:sp>
        <p:nvSpPr>
          <p:cNvPr id="21" name="Text Placeholder 20"/>
          <p:cNvSpPr>
            <a:spLocks noGrp="1"/>
          </p:cNvSpPr>
          <p:nvPr userDrawn="1">
            <p:ph type="body" sz="quarter" idx="14" hasCustomPrompt="1"/>
          </p:nvPr>
        </p:nvSpPr>
        <p:spPr>
          <a:xfrm>
            <a:off x="3318444" y="2711452"/>
            <a:ext cx="5595371" cy="374650"/>
          </a:xfrm>
          <a:prstGeom prst="rect">
            <a:avLst/>
          </a:prstGeom>
        </p:spPr>
        <p:txBody>
          <a:bodyPr>
            <a:normAutofit/>
          </a:bodyPr>
          <a:lstStyle>
            <a:lvl1pPr marL="0" indent="0">
              <a:buNone/>
              <a:defRPr sz="1350" b="0">
                <a:solidFill>
                  <a:srgbClr val="FFFFFF"/>
                </a:solidFill>
              </a:defRPr>
            </a:lvl1pPr>
            <a:lvl2pPr marL="288815" indent="0">
              <a:buNone/>
              <a:defRPr b="0">
                <a:solidFill>
                  <a:schemeClr val="bg1"/>
                </a:solidFill>
              </a:defRPr>
            </a:lvl2pPr>
            <a:lvl3pPr marL="569693" indent="0">
              <a:buNone/>
              <a:defRPr b="0">
                <a:solidFill>
                  <a:schemeClr val="bg1"/>
                </a:solidFill>
              </a:defRPr>
            </a:lvl3pPr>
            <a:lvl4pPr marL="855333" indent="0">
              <a:buNone/>
              <a:defRPr b="0">
                <a:solidFill>
                  <a:schemeClr val="bg1"/>
                </a:solidFill>
              </a:defRPr>
            </a:lvl4pPr>
            <a:lvl5pPr marL="1140972" indent="0">
              <a:buNone/>
              <a:defRPr b="0">
                <a:solidFill>
                  <a:schemeClr val="bg1"/>
                </a:solidFill>
              </a:defRPr>
            </a:lvl5pPr>
          </a:lstStyle>
          <a:p>
            <a:pPr lvl="0"/>
            <a:r>
              <a:rPr lang="en-US" dirty="0"/>
              <a:t>&lt;Presenter Title Here&gt;</a:t>
            </a:r>
          </a:p>
        </p:txBody>
      </p:sp>
      <p:sp>
        <p:nvSpPr>
          <p:cNvPr id="23" name="Text Placeholder 22"/>
          <p:cNvSpPr>
            <a:spLocks noGrp="1"/>
          </p:cNvSpPr>
          <p:nvPr userDrawn="1">
            <p:ph type="body" sz="quarter" idx="15" hasCustomPrompt="1"/>
          </p:nvPr>
        </p:nvSpPr>
        <p:spPr>
          <a:xfrm>
            <a:off x="3318444" y="3190841"/>
            <a:ext cx="5595371" cy="311191"/>
          </a:xfrm>
          <a:prstGeom prst="rect">
            <a:avLst/>
          </a:prstGeom>
        </p:spPr>
        <p:txBody>
          <a:bodyPr>
            <a:noAutofit/>
          </a:bodyPr>
          <a:lstStyle>
            <a:lvl1pPr marL="0" indent="0">
              <a:buNone/>
              <a:defRPr sz="1050" b="0" baseline="0">
                <a:solidFill>
                  <a:srgbClr val="FFFFFF"/>
                </a:solidFill>
              </a:defRPr>
            </a:lvl1pPr>
            <a:lvl2pPr marL="288815" indent="0">
              <a:buNone/>
              <a:defRPr sz="1425" b="0">
                <a:solidFill>
                  <a:schemeClr val="bg1"/>
                </a:solidFill>
              </a:defRPr>
            </a:lvl2pPr>
            <a:lvl3pPr marL="569693" indent="0">
              <a:buNone/>
              <a:defRPr sz="1200" b="0">
                <a:solidFill>
                  <a:schemeClr val="bg1"/>
                </a:solidFill>
              </a:defRPr>
            </a:lvl3pPr>
            <a:lvl4pPr marL="855333" indent="0">
              <a:buNone/>
              <a:defRPr sz="1125" b="0">
                <a:solidFill>
                  <a:schemeClr val="bg1"/>
                </a:solidFill>
              </a:defRPr>
            </a:lvl4pPr>
            <a:lvl5pPr marL="1140972" indent="0">
              <a:buNone/>
              <a:defRPr sz="1125" b="0">
                <a:solidFill>
                  <a:schemeClr val="bg1"/>
                </a:solidFill>
              </a:defRPr>
            </a:lvl5pPr>
          </a:lstStyle>
          <a:p>
            <a:pPr lvl="0"/>
            <a:r>
              <a:rPr lang="en-US" dirty="0"/>
              <a:t>&lt;Presentation Date Here&gt;</a:t>
            </a:r>
          </a:p>
        </p:txBody>
      </p:sp>
      <p:grpSp>
        <p:nvGrpSpPr>
          <p:cNvPr id="18" name="Group 17"/>
          <p:cNvGrpSpPr>
            <a:grpSpLocks noChangeAspect="1"/>
          </p:cNvGrpSpPr>
          <p:nvPr userDrawn="1"/>
        </p:nvGrpSpPr>
        <p:grpSpPr>
          <a:xfrm>
            <a:off x="651714" y="1982175"/>
            <a:ext cx="1920330" cy="1185746"/>
            <a:chOff x="1185863" y="2798763"/>
            <a:chExt cx="2108200" cy="1301750"/>
          </a:xfrm>
        </p:grpSpPr>
        <p:sp>
          <p:nvSpPr>
            <p:cNvPr id="20" name="Freeform 10"/>
            <p:cNvSpPr>
              <a:spLocks noChangeAspect="1" noEditPoints="1"/>
            </p:cNvSpPr>
            <p:nvPr/>
          </p:nvSpPr>
          <p:spPr bwMode="auto">
            <a:xfrm>
              <a:off x="1819275" y="2798763"/>
              <a:ext cx="815975" cy="819150"/>
            </a:xfrm>
            <a:custGeom>
              <a:avLst/>
              <a:gdLst>
                <a:gd name="T0" fmla="*/ 529 w 620"/>
                <a:gd name="T1" fmla="*/ 341 h 621"/>
                <a:gd name="T2" fmla="*/ 571 w 620"/>
                <a:gd name="T3" fmla="*/ 358 h 621"/>
                <a:gd name="T4" fmla="*/ 608 w 620"/>
                <a:gd name="T5" fmla="*/ 398 h 621"/>
                <a:gd name="T6" fmla="*/ 560 w 620"/>
                <a:gd name="T7" fmla="*/ 399 h 621"/>
                <a:gd name="T8" fmla="*/ 512 w 620"/>
                <a:gd name="T9" fmla="*/ 398 h 621"/>
                <a:gd name="T10" fmla="*/ 533 w 620"/>
                <a:gd name="T11" fmla="*/ 454 h 621"/>
                <a:gd name="T12" fmla="*/ 537 w 620"/>
                <a:gd name="T13" fmla="*/ 522 h 621"/>
                <a:gd name="T14" fmla="*/ 513 w 620"/>
                <a:gd name="T15" fmla="*/ 481 h 621"/>
                <a:gd name="T16" fmla="*/ 496 w 620"/>
                <a:gd name="T17" fmla="*/ 427 h 621"/>
                <a:gd name="T18" fmla="*/ 484 w 620"/>
                <a:gd name="T19" fmla="*/ 311 h 621"/>
                <a:gd name="T20" fmla="*/ 518 w 620"/>
                <a:gd name="T21" fmla="*/ 241 h 621"/>
                <a:gd name="T22" fmla="*/ 470 w 620"/>
                <a:gd name="T23" fmla="*/ 240 h 621"/>
                <a:gd name="T24" fmla="*/ 424 w 620"/>
                <a:gd name="T25" fmla="*/ 123 h 621"/>
                <a:gd name="T26" fmla="*/ 388 w 620"/>
                <a:gd name="T27" fmla="*/ 155 h 621"/>
                <a:gd name="T28" fmla="*/ 136 w 620"/>
                <a:gd name="T29" fmla="*/ 311 h 621"/>
                <a:gd name="T30" fmla="*/ 310 w 620"/>
                <a:gd name="T31" fmla="*/ 530 h 621"/>
                <a:gd name="T32" fmla="*/ 335 w 620"/>
                <a:gd name="T33" fmla="*/ 574 h 621"/>
                <a:gd name="T34" fmla="*/ 362 w 620"/>
                <a:gd name="T35" fmla="*/ 617 h 621"/>
                <a:gd name="T36" fmla="*/ 332 w 620"/>
                <a:gd name="T37" fmla="*/ 575 h 621"/>
                <a:gd name="T38" fmla="*/ 318 w 620"/>
                <a:gd name="T39" fmla="*/ 621 h 621"/>
                <a:gd name="T40" fmla="*/ 0 w 620"/>
                <a:gd name="T41" fmla="*/ 311 h 621"/>
                <a:gd name="T42" fmla="*/ 320 w 620"/>
                <a:gd name="T43" fmla="*/ 0 h 621"/>
                <a:gd name="T44" fmla="*/ 329 w 620"/>
                <a:gd name="T45" fmla="*/ 47 h 621"/>
                <a:gd name="T46" fmla="*/ 338 w 620"/>
                <a:gd name="T47" fmla="*/ 92 h 621"/>
                <a:gd name="T48" fmla="*/ 356 w 620"/>
                <a:gd name="T49" fmla="*/ 49 h 621"/>
                <a:gd name="T50" fmla="*/ 397 w 620"/>
                <a:gd name="T51" fmla="*/ 12 h 621"/>
                <a:gd name="T52" fmla="*/ 402 w 620"/>
                <a:gd name="T53" fmla="*/ 62 h 621"/>
                <a:gd name="T54" fmla="*/ 398 w 620"/>
                <a:gd name="T55" fmla="*/ 109 h 621"/>
                <a:gd name="T56" fmla="*/ 453 w 620"/>
                <a:gd name="T57" fmla="*/ 87 h 621"/>
                <a:gd name="T58" fmla="*/ 521 w 620"/>
                <a:gd name="T59" fmla="*/ 83 h 621"/>
                <a:gd name="T60" fmla="*/ 483 w 620"/>
                <a:gd name="T61" fmla="*/ 110 h 621"/>
                <a:gd name="T62" fmla="*/ 475 w 620"/>
                <a:gd name="T63" fmla="*/ 166 h 621"/>
                <a:gd name="T64" fmla="*/ 503 w 620"/>
                <a:gd name="T65" fmla="*/ 130 h 621"/>
                <a:gd name="T66" fmla="*/ 565 w 620"/>
                <a:gd name="T67" fmla="*/ 133 h 621"/>
                <a:gd name="T68" fmla="*/ 521 w 620"/>
                <a:gd name="T69" fmla="*/ 150 h 621"/>
                <a:gd name="T70" fmla="*/ 509 w 620"/>
                <a:gd name="T71" fmla="*/ 217 h 621"/>
                <a:gd name="T72" fmla="*/ 542 w 620"/>
                <a:gd name="T73" fmla="*/ 183 h 621"/>
                <a:gd name="T74" fmla="*/ 597 w 620"/>
                <a:gd name="T75" fmla="*/ 191 h 621"/>
                <a:gd name="T76" fmla="*/ 568 w 620"/>
                <a:gd name="T77" fmla="*/ 247 h 621"/>
                <a:gd name="T78" fmla="*/ 529 w 620"/>
                <a:gd name="T79" fmla="*/ 293 h 621"/>
                <a:gd name="T80" fmla="*/ 575 w 620"/>
                <a:gd name="T81" fmla="*/ 301 h 621"/>
                <a:gd name="T82" fmla="*/ 620 w 620"/>
                <a:gd name="T83" fmla="*/ 311 h 621"/>
                <a:gd name="T84" fmla="*/ 575 w 620"/>
                <a:gd name="T85" fmla="*/ 320 h 621"/>
                <a:gd name="T86" fmla="*/ 529 w 620"/>
                <a:gd name="T87" fmla="*/ 328 h 621"/>
                <a:gd name="T88" fmla="*/ 453 w 620"/>
                <a:gd name="T89" fmla="*/ 477 h 621"/>
                <a:gd name="T90" fmla="*/ 405 w 620"/>
                <a:gd name="T91" fmla="*/ 456 h 621"/>
                <a:gd name="T92" fmla="*/ 408 w 620"/>
                <a:gd name="T93" fmla="*/ 507 h 621"/>
                <a:gd name="T94" fmla="*/ 448 w 620"/>
                <a:gd name="T95" fmla="*/ 537 h 621"/>
                <a:gd name="T96" fmla="*/ 504 w 620"/>
                <a:gd name="T97" fmla="*/ 553 h 621"/>
                <a:gd name="T98" fmla="*/ 490 w 620"/>
                <a:gd name="T99" fmla="*/ 505 h 621"/>
                <a:gd name="T100" fmla="*/ 386 w 620"/>
                <a:gd name="T101" fmla="*/ 565 h 621"/>
                <a:gd name="T102" fmla="*/ 438 w 620"/>
                <a:gd name="T103" fmla="*/ 593 h 621"/>
                <a:gd name="T104" fmla="*/ 445 w 620"/>
                <a:gd name="T105" fmla="*/ 539 h 621"/>
                <a:gd name="T106" fmla="*/ 408 w 620"/>
                <a:gd name="T107" fmla="*/ 507 h 621"/>
                <a:gd name="T108" fmla="*/ 386 w 620"/>
                <a:gd name="T109" fmla="*/ 565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0" h="621">
                  <a:moveTo>
                    <a:pt x="529" y="328"/>
                  </a:moveTo>
                  <a:cubicBezTo>
                    <a:pt x="529" y="331"/>
                    <a:pt x="529" y="339"/>
                    <a:pt x="529" y="341"/>
                  </a:cubicBezTo>
                  <a:cubicBezTo>
                    <a:pt x="574" y="346"/>
                    <a:pt x="574" y="346"/>
                    <a:pt x="574" y="346"/>
                  </a:cubicBezTo>
                  <a:cubicBezTo>
                    <a:pt x="573" y="352"/>
                    <a:pt x="572" y="352"/>
                    <a:pt x="571" y="358"/>
                  </a:cubicBezTo>
                  <a:cubicBezTo>
                    <a:pt x="616" y="366"/>
                    <a:pt x="616" y="366"/>
                    <a:pt x="616" y="366"/>
                  </a:cubicBezTo>
                  <a:cubicBezTo>
                    <a:pt x="614" y="377"/>
                    <a:pt x="611" y="388"/>
                    <a:pt x="608" y="398"/>
                  </a:cubicBezTo>
                  <a:cubicBezTo>
                    <a:pt x="565" y="386"/>
                    <a:pt x="565" y="386"/>
                    <a:pt x="565" y="386"/>
                  </a:cubicBezTo>
                  <a:cubicBezTo>
                    <a:pt x="563" y="390"/>
                    <a:pt x="562" y="395"/>
                    <a:pt x="560" y="399"/>
                  </a:cubicBezTo>
                  <a:cubicBezTo>
                    <a:pt x="517" y="384"/>
                    <a:pt x="517" y="384"/>
                    <a:pt x="517" y="384"/>
                  </a:cubicBezTo>
                  <a:cubicBezTo>
                    <a:pt x="517" y="386"/>
                    <a:pt x="512" y="396"/>
                    <a:pt x="512" y="398"/>
                  </a:cubicBezTo>
                  <a:cubicBezTo>
                    <a:pt x="553" y="418"/>
                    <a:pt x="553" y="418"/>
                    <a:pt x="553" y="418"/>
                  </a:cubicBezTo>
                  <a:cubicBezTo>
                    <a:pt x="547" y="430"/>
                    <a:pt x="540" y="442"/>
                    <a:pt x="533" y="454"/>
                  </a:cubicBezTo>
                  <a:cubicBezTo>
                    <a:pt x="571" y="479"/>
                    <a:pt x="571" y="479"/>
                    <a:pt x="571" y="479"/>
                  </a:cubicBezTo>
                  <a:cubicBezTo>
                    <a:pt x="561" y="494"/>
                    <a:pt x="549" y="509"/>
                    <a:pt x="537" y="522"/>
                  </a:cubicBezTo>
                  <a:cubicBezTo>
                    <a:pt x="504" y="491"/>
                    <a:pt x="504" y="491"/>
                    <a:pt x="504" y="491"/>
                  </a:cubicBezTo>
                  <a:cubicBezTo>
                    <a:pt x="507" y="488"/>
                    <a:pt x="510" y="484"/>
                    <a:pt x="513" y="481"/>
                  </a:cubicBezTo>
                  <a:cubicBezTo>
                    <a:pt x="478" y="452"/>
                    <a:pt x="478" y="452"/>
                    <a:pt x="478" y="452"/>
                  </a:cubicBezTo>
                  <a:cubicBezTo>
                    <a:pt x="485" y="444"/>
                    <a:pt x="491" y="435"/>
                    <a:pt x="496" y="427"/>
                  </a:cubicBezTo>
                  <a:cubicBezTo>
                    <a:pt x="458" y="403"/>
                    <a:pt x="458" y="403"/>
                    <a:pt x="458" y="403"/>
                  </a:cubicBezTo>
                  <a:cubicBezTo>
                    <a:pt x="475" y="375"/>
                    <a:pt x="484" y="343"/>
                    <a:pt x="484" y="311"/>
                  </a:cubicBezTo>
                  <a:cubicBezTo>
                    <a:pt x="484" y="293"/>
                    <a:pt x="482" y="275"/>
                    <a:pt x="476" y="258"/>
                  </a:cubicBezTo>
                  <a:cubicBezTo>
                    <a:pt x="518" y="241"/>
                    <a:pt x="518" y="241"/>
                    <a:pt x="518" y="241"/>
                  </a:cubicBezTo>
                  <a:cubicBezTo>
                    <a:pt x="517" y="238"/>
                    <a:pt x="512" y="225"/>
                    <a:pt x="511" y="222"/>
                  </a:cubicBezTo>
                  <a:cubicBezTo>
                    <a:pt x="470" y="240"/>
                    <a:pt x="470" y="240"/>
                    <a:pt x="470" y="240"/>
                  </a:cubicBezTo>
                  <a:cubicBezTo>
                    <a:pt x="456" y="209"/>
                    <a:pt x="432" y="181"/>
                    <a:pt x="402" y="163"/>
                  </a:cubicBezTo>
                  <a:cubicBezTo>
                    <a:pt x="424" y="123"/>
                    <a:pt x="424" y="123"/>
                    <a:pt x="424" y="123"/>
                  </a:cubicBezTo>
                  <a:cubicBezTo>
                    <a:pt x="421" y="121"/>
                    <a:pt x="411" y="116"/>
                    <a:pt x="408" y="114"/>
                  </a:cubicBezTo>
                  <a:cubicBezTo>
                    <a:pt x="388" y="155"/>
                    <a:pt x="388" y="155"/>
                    <a:pt x="388" y="155"/>
                  </a:cubicBezTo>
                  <a:cubicBezTo>
                    <a:pt x="364" y="142"/>
                    <a:pt x="337" y="136"/>
                    <a:pt x="310" y="136"/>
                  </a:cubicBezTo>
                  <a:cubicBezTo>
                    <a:pt x="214" y="136"/>
                    <a:pt x="136" y="214"/>
                    <a:pt x="136" y="311"/>
                  </a:cubicBezTo>
                  <a:cubicBezTo>
                    <a:pt x="136" y="407"/>
                    <a:pt x="214" y="485"/>
                    <a:pt x="310" y="485"/>
                  </a:cubicBezTo>
                  <a:cubicBezTo>
                    <a:pt x="310" y="530"/>
                    <a:pt x="310" y="530"/>
                    <a:pt x="310" y="530"/>
                  </a:cubicBezTo>
                  <a:cubicBezTo>
                    <a:pt x="317" y="530"/>
                    <a:pt x="324" y="530"/>
                    <a:pt x="331" y="529"/>
                  </a:cubicBezTo>
                  <a:cubicBezTo>
                    <a:pt x="335" y="574"/>
                    <a:pt x="335" y="574"/>
                    <a:pt x="335" y="574"/>
                  </a:cubicBezTo>
                  <a:cubicBezTo>
                    <a:pt x="340" y="574"/>
                    <a:pt x="351" y="572"/>
                    <a:pt x="353" y="572"/>
                  </a:cubicBezTo>
                  <a:cubicBezTo>
                    <a:pt x="362" y="617"/>
                    <a:pt x="362" y="617"/>
                    <a:pt x="362" y="617"/>
                  </a:cubicBezTo>
                  <a:cubicBezTo>
                    <a:pt x="360" y="617"/>
                    <a:pt x="340" y="620"/>
                    <a:pt x="338" y="620"/>
                  </a:cubicBezTo>
                  <a:cubicBezTo>
                    <a:pt x="332" y="575"/>
                    <a:pt x="332" y="575"/>
                    <a:pt x="332" y="575"/>
                  </a:cubicBezTo>
                  <a:cubicBezTo>
                    <a:pt x="327" y="575"/>
                    <a:pt x="321" y="576"/>
                    <a:pt x="316" y="576"/>
                  </a:cubicBezTo>
                  <a:cubicBezTo>
                    <a:pt x="318" y="621"/>
                    <a:pt x="318" y="621"/>
                    <a:pt x="318" y="621"/>
                  </a:cubicBezTo>
                  <a:cubicBezTo>
                    <a:pt x="315" y="621"/>
                    <a:pt x="313" y="621"/>
                    <a:pt x="310" y="621"/>
                  </a:cubicBezTo>
                  <a:cubicBezTo>
                    <a:pt x="139" y="621"/>
                    <a:pt x="0" y="482"/>
                    <a:pt x="0" y="311"/>
                  </a:cubicBezTo>
                  <a:cubicBezTo>
                    <a:pt x="0" y="139"/>
                    <a:pt x="139" y="0"/>
                    <a:pt x="310" y="0"/>
                  </a:cubicBezTo>
                  <a:cubicBezTo>
                    <a:pt x="313" y="0"/>
                    <a:pt x="317" y="0"/>
                    <a:pt x="320" y="0"/>
                  </a:cubicBezTo>
                  <a:cubicBezTo>
                    <a:pt x="318" y="46"/>
                    <a:pt x="318" y="46"/>
                    <a:pt x="318" y="46"/>
                  </a:cubicBezTo>
                  <a:cubicBezTo>
                    <a:pt x="324" y="46"/>
                    <a:pt x="323" y="46"/>
                    <a:pt x="329" y="47"/>
                  </a:cubicBezTo>
                  <a:cubicBezTo>
                    <a:pt x="324" y="92"/>
                    <a:pt x="324" y="92"/>
                    <a:pt x="324" y="92"/>
                  </a:cubicBezTo>
                  <a:cubicBezTo>
                    <a:pt x="327" y="92"/>
                    <a:pt x="335" y="92"/>
                    <a:pt x="338" y="92"/>
                  </a:cubicBezTo>
                  <a:cubicBezTo>
                    <a:pt x="344" y="47"/>
                    <a:pt x="344" y="47"/>
                    <a:pt x="344" y="47"/>
                  </a:cubicBezTo>
                  <a:cubicBezTo>
                    <a:pt x="348" y="48"/>
                    <a:pt x="352" y="49"/>
                    <a:pt x="356" y="49"/>
                  </a:cubicBezTo>
                  <a:cubicBezTo>
                    <a:pt x="364" y="5"/>
                    <a:pt x="364" y="5"/>
                    <a:pt x="364" y="5"/>
                  </a:cubicBezTo>
                  <a:cubicBezTo>
                    <a:pt x="375" y="7"/>
                    <a:pt x="386" y="9"/>
                    <a:pt x="397" y="12"/>
                  </a:cubicBezTo>
                  <a:cubicBezTo>
                    <a:pt x="384" y="56"/>
                    <a:pt x="384" y="56"/>
                    <a:pt x="384" y="56"/>
                  </a:cubicBezTo>
                  <a:cubicBezTo>
                    <a:pt x="390" y="58"/>
                    <a:pt x="396" y="60"/>
                    <a:pt x="402" y="62"/>
                  </a:cubicBezTo>
                  <a:cubicBezTo>
                    <a:pt x="386" y="104"/>
                    <a:pt x="386" y="104"/>
                    <a:pt x="386" y="104"/>
                  </a:cubicBezTo>
                  <a:cubicBezTo>
                    <a:pt x="388" y="105"/>
                    <a:pt x="396" y="108"/>
                    <a:pt x="398" y="109"/>
                  </a:cubicBezTo>
                  <a:cubicBezTo>
                    <a:pt x="416" y="67"/>
                    <a:pt x="416" y="67"/>
                    <a:pt x="416" y="67"/>
                  </a:cubicBezTo>
                  <a:cubicBezTo>
                    <a:pt x="431" y="73"/>
                    <a:pt x="439" y="78"/>
                    <a:pt x="453" y="87"/>
                  </a:cubicBezTo>
                  <a:cubicBezTo>
                    <a:pt x="477" y="49"/>
                    <a:pt x="477" y="49"/>
                    <a:pt x="477" y="49"/>
                  </a:cubicBezTo>
                  <a:cubicBezTo>
                    <a:pt x="493" y="59"/>
                    <a:pt x="507" y="70"/>
                    <a:pt x="521" y="83"/>
                  </a:cubicBezTo>
                  <a:cubicBezTo>
                    <a:pt x="490" y="116"/>
                    <a:pt x="490" y="116"/>
                    <a:pt x="490" y="116"/>
                  </a:cubicBezTo>
                  <a:cubicBezTo>
                    <a:pt x="488" y="114"/>
                    <a:pt x="485" y="112"/>
                    <a:pt x="483" y="110"/>
                  </a:cubicBezTo>
                  <a:cubicBezTo>
                    <a:pt x="453" y="144"/>
                    <a:pt x="453" y="144"/>
                    <a:pt x="453" y="144"/>
                  </a:cubicBezTo>
                  <a:cubicBezTo>
                    <a:pt x="462" y="152"/>
                    <a:pt x="468" y="157"/>
                    <a:pt x="475" y="166"/>
                  </a:cubicBezTo>
                  <a:cubicBezTo>
                    <a:pt x="510" y="137"/>
                    <a:pt x="510" y="137"/>
                    <a:pt x="510" y="137"/>
                  </a:cubicBezTo>
                  <a:cubicBezTo>
                    <a:pt x="506" y="134"/>
                    <a:pt x="507" y="133"/>
                    <a:pt x="503" y="130"/>
                  </a:cubicBezTo>
                  <a:cubicBezTo>
                    <a:pt x="537" y="99"/>
                    <a:pt x="537" y="99"/>
                    <a:pt x="537" y="99"/>
                  </a:cubicBezTo>
                  <a:cubicBezTo>
                    <a:pt x="547" y="109"/>
                    <a:pt x="556" y="121"/>
                    <a:pt x="565" y="133"/>
                  </a:cubicBezTo>
                  <a:cubicBezTo>
                    <a:pt x="527" y="159"/>
                    <a:pt x="527" y="159"/>
                    <a:pt x="527" y="159"/>
                  </a:cubicBezTo>
                  <a:cubicBezTo>
                    <a:pt x="524" y="155"/>
                    <a:pt x="524" y="154"/>
                    <a:pt x="521" y="150"/>
                  </a:cubicBezTo>
                  <a:cubicBezTo>
                    <a:pt x="486" y="178"/>
                    <a:pt x="486" y="178"/>
                    <a:pt x="486" y="178"/>
                  </a:cubicBezTo>
                  <a:cubicBezTo>
                    <a:pt x="496" y="191"/>
                    <a:pt x="502" y="202"/>
                    <a:pt x="509" y="217"/>
                  </a:cubicBezTo>
                  <a:cubicBezTo>
                    <a:pt x="550" y="198"/>
                    <a:pt x="550" y="198"/>
                    <a:pt x="550" y="198"/>
                  </a:cubicBezTo>
                  <a:cubicBezTo>
                    <a:pt x="547" y="193"/>
                    <a:pt x="545" y="188"/>
                    <a:pt x="542" y="183"/>
                  </a:cubicBezTo>
                  <a:cubicBezTo>
                    <a:pt x="582" y="161"/>
                    <a:pt x="582" y="161"/>
                    <a:pt x="582" y="161"/>
                  </a:cubicBezTo>
                  <a:cubicBezTo>
                    <a:pt x="588" y="171"/>
                    <a:pt x="592" y="181"/>
                    <a:pt x="597" y="191"/>
                  </a:cubicBezTo>
                  <a:cubicBezTo>
                    <a:pt x="555" y="209"/>
                    <a:pt x="555" y="209"/>
                    <a:pt x="555" y="209"/>
                  </a:cubicBezTo>
                  <a:cubicBezTo>
                    <a:pt x="560" y="221"/>
                    <a:pt x="564" y="234"/>
                    <a:pt x="568" y="247"/>
                  </a:cubicBezTo>
                  <a:cubicBezTo>
                    <a:pt x="524" y="258"/>
                    <a:pt x="524" y="258"/>
                    <a:pt x="524" y="258"/>
                  </a:cubicBezTo>
                  <a:cubicBezTo>
                    <a:pt x="526" y="269"/>
                    <a:pt x="528" y="281"/>
                    <a:pt x="529" y="293"/>
                  </a:cubicBezTo>
                  <a:cubicBezTo>
                    <a:pt x="574" y="289"/>
                    <a:pt x="574" y="289"/>
                    <a:pt x="574" y="289"/>
                  </a:cubicBezTo>
                  <a:cubicBezTo>
                    <a:pt x="575" y="293"/>
                    <a:pt x="575" y="297"/>
                    <a:pt x="575" y="301"/>
                  </a:cubicBezTo>
                  <a:cubicBezTo>
                    <a:pt x="620" y="300"/>
                    <a:pt x="620" y="300"/>
                    <a:pt x="620" y="300"/>
                  </a:cubicBezTo>
                  <a:cubicBezTo>
                    <a:pt x="620" y="303"/>
                    <a:pt x="620" y="307"/>
                    <a:pt x="620" y="311"/>
                  </a:cubicBezTo>
                  <a:cubicBezTo>
                    <a:pt x="620" y="314"/>
                    <a:pt x="620" y="318"/>
                    <a:pt x="620" y="322"/>
                  </a:cubicBezTo>
                  <a:cubicBezTo>
                    <a:pt x="575" y="320"/>
                    <a:pt x="575" y="320"/>
                    <a:pt x="575" y="320"/>
                  </a:cubicBezTo>
                  <a:cubicBezTo>
                    <a:pt x="575" y="324"/>
                    <a:pt x="575" y="328"/>
                    <a:pt x="574" y="332"/>
                  </a:cubicBezTo>
                  <a:lnTo>
                    <a:pt x="529" y="328"/>
                  </a:lnTo>
                  <a:close/>
                  <a:moveTo>
                    <a:pt x="483" y="511"/>
                  </a:moveTo>
                  <a:cubicBezTo>
                    <a:pt x="453" y="477"/>
                    <a:pt x="453" y="477"/>
                    <a:pt x="453" y="477"/>
                  </a:cubicBezTo>
                  <a:cubicBezTo>
                    <a:pt x="444" y="485"/>
                    <a:pt x="439" y="489"/>
                    <a:pt x="429" y="495"/>
                  </a:cubicBezTo>
                  <a:cubicBezTo>
                    <a:pt x="405" y="456"/>
                    <a:pt x="405" y="456"/>
                    <a:pt x="405" y="456"/>
                  </a:cubicBezTo>
                  <a:cubicBezTo>
                    <a:pt x="403" y="458"/>
                    <a:pt x="386" y="468"/>
                    <a:pt x="386" y="468"/>
                  </a:cubicBezTo>
                  <a:cubicBezTo>
                    <a:pt x="408" y="507"/>
                    <a:pt x="408" y="507"/>
                    <a:pt x="408" y="507"/>
                  </a:cubicBezTo>
                  <a:cubicBezTo>
                    <a:pt x="408" y="507"/>
                    <a:pt x="424" y="499"/>
                    <a:pt x="425" y="498"/>
                  </a:cubicBezTo>
                  <a:cubicBezTo>
                    <a:pt x="448" y="537"/>
                    <a:pt x="448" y="537"/>
                    <a:pt x="448" y="537"/>
                  </a:cubicBezTo>
                  <a:cubicBezTo>
                    <a:pt x="458" y="531"/>
                    <a:pt x="467" y="524"/>
                    <a:pt x="476" y="517"/>
                  </a:cubicBezTo>
                  <a:cubicBezTo>
                    <a:pt x="504" y="553"/>
                    <a:pt x="504" y="553"/>
                    <a:pt x="504" y="553"/>
                  </a:cubicBezTo>
                  <a:cubicBezTo>
                    <a:pt x="510" y="548"/>
                    <a:pt x="516" y="543"/>
                    <a:pt x="521" y="538"/>
                  </a:cubicBezTo>
                  <a:cubicBezTo>
                    <a:pt x="490" y="505"/>
                    <a:pt x="490" y="505"/>
                    <a:pt x="490" y="505"/>
                  </a:cubicBezTo>
                  <a:cubicBezTo>
                    <a:pt x="488" y="507"/>
                    <a:pt x="485" y="509"/>
                    <a:pt x="483" y="511"/>
                  </a:cubicBezTo>
                  <a:close/>
                  <a:moveTo>
                    <a:pt x="386" y="565"/>
                  </a:moveTo>
                  <a:cubicBezTo>
                    <a:pt x="397" y="561"/>
                    <a:pt x="409" y="557"/>
                    <a:pt x="420" y="552"/>
                  </a:cubicBezTo>
                  <a:cubicBezTo>
                    <a:pt x="438" y="593"/>
                    <a:pt x="438" y="593"/>
                    <a:pt x="438" y="593"/>
                  </a:cubicBezTo>
                  <a:cubicBezTo>
                    <a:pt x="448" y="589"/>
                    <a:pt x="458" y="584"/>
                    <a:pt x="468" y="578"/>
                  </a:cubicBezTo>
                  <a:cubicBezTo>
                    <a:pt x="445" y="539"/>
                    <a:pt x="445" y="539"/>
                    <a:pt x="445" y="539"/>
                  </a:cubicBezTo>
                  <a:cubicBezTo>
                    <a:pt x="443" y="539"/>
                    <a:pt x="431" y="546"/>
                    <a:pt x="430" y="547"/>
                  </a:cubicBezTo>
                  <a:cubicBezTo>
                    <a:pt x="408" y="507"/>
                    <a:pt x="408" y="507"/>
                    <a:pt x="408" y="507"/>
                  </a:cubicBezTo>
                  <a:cubicBezTo>
                    <a:pt x="397" y="513"/>
                    <a:pt x="385" y="518"/>
                    <a:pt x="373" y="521"/>
                  </a:cubicBezTo>
                  <a:lnTo>
                    <a:pt x="386" y="565"/>
                  </a:ln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pitchFamily="34" charset="-128"/>
              </a:endParaRPr>
            </a:p>
          </p:txBody>
        </p:sp>
        <p:sp>
          <p:nvSpPr>
            <p:cNvPr id="22" name="Freeform 11"/>
            <p:cNvSpPr>
              <a:spLocks noChangeAspect="1" noEditPoints="1"/>
            </p:cNvSpPr>
            <p:nvPr/>
          </p:nvSpPr>
          <p:spPr bwMode="auto">
            <a:xfrm>
              <a:off x="1185863" y="3814763"/>
              <a:ext cx="2108200" cy="285750"/>
            </a:xfrm>
            <a:custGeom>
              <a:avLst/>
              <a:gdLst>
                <a:gd name="T0" fmla="*/ 0 w 1601"/>
                <a:gd name="T1" fmla="*/ 212 h 217"/>
                <a:gd name="T2" fmla="*/ 80 w 1601"/>
                <a:gd name="T3" fmla="*/ 185 h 217"/>
                <a:gd name="T4" fmla="*/ 234 w 1601"/>
                <a:gd name="T5" fmla="*/ 212 h 217"/>
                <a:gd name="T6" fmla="*/ 187 w 1601"/>
                <a:gd name="T7" fmla="*/ 28 h 217"/>
                <a:gd name="T8" fmla="*/ 107 w 1601"/>
                <a:gd name="T9" fmla="*/ 141 h 217"/>
                <a:gd name="T10" fmla="*/ 190 w 1601"/>
                <a:gd name="T11" fmla="*/ 141 h 217"/>
                <a:gd name="T12" fmla="*/ 485 w 1601"/>
                <a:gd name="T13" fmla="*/ 29 h 217"/>
                <a:gd name="T14" fmla="*/ 324 w 1601"/>
                <a:gd name="T15" fmla="*/ 212 h 217"/>
                <a:gd name="T16" fmla="*/ 385 w 1601"/>
                <a:gd name="T17" fmla="*/ 169 h 217"/>
                <a:gd name="T18" fmla="*/ 570 w 1601"/>
                <a:gd name="T19" fmla="*/ 99 h 217"/>
                <a:gd name="T20" fmla="*/ 480 w 1601"/>
                <a:gd name="T21" fmla="*/ 126 h 217"/>
                <a:gd name="T22" fmla="*/ 385 w 1601"/>
                <a:gd name="T23" fmla="*/ 75 h 217"/>
                <a:gd name="T24" fmla="*/ 509 w 1601"/>
                <a:gd name="T25" fmla="*/ 101 h 217"/>
                <a:gd name="T26" fmla="*/ 762 w 1601"/>
                <a:gd name="T27" fmla="*/ 29 h 217"/>
                <a:gd name="T28" fmla="*/ 601 w 1601"/>
                <a:gd name="T29" fmla="*/ 212 h 217"/>
                <a:gd name="T30" fmla="*/ 662 w 1601"/>
                <a:gd name="T31" fmla="*/ 169 h 217"/>
                <a:gd name="T32" fmla="*/ 847 w 1601"/>
                <a:gd name="T33" fmla="*/ 99 h 217"/>
                <a:gd name="T34" fmla="*/ 757 w 1601"/>
                <a:gd name="T35" fmla="*/ 126 h 217"/>
                <a:gd name="T36" fmla="*/ 662 w 1601"/>
                <a:gd name="T37" fmla="*/ 75 h 217"/>
                <a:gd name="T38" fmla="*/ 786 w 1601"/>
                <a:gd name="T39" fmla="*/ 101 h 217"/>
                <a:gd name="T40" fmla="*/ 865 w 1601"/>
                <a:gd name="T41" fmla="*/ 29 h 217"/>
                <a:gd name="T42" fmla="*/ 1133 w 1601"/>
                <a:gd name="T43" fmla="*/ 75 h 217"/>
                <a:gd name="T44" fmla="*/ 1030 w 1601"/>
                <a:gd name="T45" fmla="*/ 212 h 217"/>
                <a:gd name="T46" fmla="*/ 968 w 1601"/>
                <a:gd name="T47" fmla="*/ 75 h 217"/>
                <a:gd name="T48" fmla="*/ 865 w 1601"/>
                <a:gd name="T49" fmla="*/ 29 h 217"/>
                <a:gd name="T50" fmla="*/ 1230 w 1601"/>
                <a:gd name="T51" fmla="*/ 29 h 217"/>
                <a:gd name="T52" fmla="*/ 1168 w 1601"/>
                <a:gd name="T53" fmla="*/ 212 h 217"/>
                <a:gd name="T54" fmla="*/ 1415 w 1601"/>
                <a:gd name="T55" fmla="*/ 24 h 217"/>
                <a:gd name="T56" fmla="*/ 1415 w 1601"/>
                <a:gd name="T57" fmla="*/ 217 h 217"/>
                <a:gd name="T58" fmla="*/ 1415 w 1601"/>
                <a:gd name="T59" fmla="*/ 24 h 217"/>
                <a:gd name="T60" fmla="*/ 1331 w 1601"/>
                <a:gd name="T61" fmla="*/ 120 h 217"/>
                <a:gd name="T62" fmla="*/ 1500 w 1601"/>
                <a:gd name="T63" fmla="*/ 121 h 217"/>
                <a:gd name="T64" fmla="*/ 1580 w 1601"/>
                <a:gd name="T65" fmla="*/ 0 h 217"/>
                <a:gd name="T66" fmla="*/ 1580 w 1601"/>
                <a:gd name="T67" fmla="*/ 41 h 217"/>
                <a:gd name="T68" fmla="*/ 1580 w 1601"/>
                <a:gd name="T69" fmla="*/ 0 h 217"/>
                <a:gd name="T70" fmla="*/ 1564 w 1601"/>
                <a:gd name="T71" fmla="*/ 20 h 217"/>
                <a:gd name="T72" fmla="*/ 1595 w 1601"/>
                <a:gd name="T73" fmla="*/ 20 h 217"/>
                <a:gd name="T74" fmla="*/ 1584 w 1601"/>
                <a:gd name="T75" fmla="*/ 21 h 217"/>
                <a:gd name="T76" fmla="*/ 1589 w 1601"/>
                <a:gd name="T77" fmla="*/ 16 h 217"/>
                <a:gd name="T78" fmla="*/ 1580 w 1601"/>
                <a:gd name="T79" fmla="*/ 10 h 217"/>
                <a:gd name="T80" fmla="*/ 1572 w 1601"/>
                <a:gd name="T81" fmla="*/ 31 h 217"/>
                <a:gd name="T82" fmla="*/ 1577 w 1601"/>
                <a:gd name="T83" fmla="*/ 23 h 217"/>
                <a:gd name="T84" fmla="*/ 1583 w 1601"/>
                <a:gd name="T85" fmla="*/ 26 h 217"/>
                <a:gd name="T86" fmla="*/ 1590 w 1601"/>
                <a:gd name="T87" fmla="*/ 31 h 217"/>
                <a:gd name="T88" fmla="*/ 1584 w 1601"/>
                <a:gd name="T89" fmla="*/ 21 h 217"/>
                <a:gd name="T90" fmla="*/ 1577 w 1601"/>
                <a:gd name="T91" fmla="*/ 19 h 217"/>
                <a:gd name="T92" fmla="*/ 1579 w 1601"/>
                <a:gd name="T93" fmla="*/ 13 h 217"/>
                <a:gd name="T94" fmla="*/ 1579 w 1601"/>
                <a:gd name="T95" fmla="*/ 1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1" h="217">
                  <a:moveTo>
                    <a:pt x="115" y="28"/>
                  </a:moveTo>
                  <a:cubicBezTo>
                    <a:pt x="0" y="212"/>
                    <a:pt x="0" y="212"/>
                    <a:pt x="0" y="212"/>
                  </a:cubicBezTo>
                  <a:cubicBezTo>
                    <a:pt x="63" y="212"/>
                    <a:pt x="63" y="212"/>
                    <a:pt x="63" y="212"/>
                  </a:cubicBezTo>
                  <a:cubicBezTo>
                    <a:pt x="80" y="185"/>
                    <a:pt x="80" y="185"/>
                    <a:pt x="80" y="185"/>
                  </a:cubicBezTo>
                  <a:cubicBezTo>
                    <a:pt x="217" y="185"/>
                    <a:pt x="217" y="185"/>
                    <a:pt x="217" y="185"/>
                  </a:cubicBezTo>
                  <a:cubicBezTo>
                    <a:pt x="234" y="212"/>
                    <a:pt x="234" y="212"/>
                    <a:pt x="234" y="212"/>
                  </a:cubicBezTo>
                  <a:cubicBezTo>
                    <a:pt x="302" y="212"/>
                    <a:pt x="302" y="212"/>
                    <a:pt x="302" y="212"/>
                  </a:cubicBezTo>
                  <a:cubicBezTo>
                    <a:pt x="187" y="28"/>
                    <a:pt x="187" y="28"/>
                    <a:pt x="187" y="28"/>
                  </a:cubicBezTo>
                  <a:lnTo>
                    <a:pt x="115" y="28"/>
                  </a:lnTo>
                  <a:close/>
                  <a:moveTo>
                    <a:pt x="107" y="141"/>
                  </a:moveTo>
                  <a:cubicBezTo>
                    <a:pt x="148" y="75"/>
                    <a:pt x="148" y="75"/>
                    <a:pt x="148" y="75"/>
                  </a:cubicBezTo>
                  <a:cubicBezTo>
                    <a:pt x="190" y="141"/>
                    <a:pt x="190" y="141"/>
                    <a:pt x="190" y="141"/>
                  </a:cubicBezTo>
                  <a:lnTo>
                    <a:pt x="107" y="141"/>
                  </a:lnTo>
                  <a:close/>
                  <a:moveTo>
                    <a:pt x="485" y="29"/>
                  </a:moveTo>
                  <a:cubicBezTo>
                    <a:pt x="324" y="29"/>
                    <a:pt x="324" y="29"/>
                    <a:pt x="324" y="29"/>
                  </a:cubicBezTo>
                  <a:cubicBezTo>
                    <a:pt x="324" y="212"/>
                    <a:pt x="324" y="212"/>
                    <a:pt x="324" y="212"/>
                  </a:cubicBezTo>
                  <a:cubicBezTo>
                    <a:pt x="385" y="212"/>
                    <a:pt x="385" y="212"/>
                    <a:pt x="385" y="212"/>
                  </a:cubicBezTo>
                  <a:cubicBezTo>
                    <a:pt x="385" y="169"/>
                    <a:pt x="385" y="169"/>
                    <a:pt x="385" y="169"/>
                  </a:cubicBezTo>
                  <a:cubicBezTo>
                    <a:pt x="395" y="169"/>
                    <a:pt x="467" y="169"/>
                    <a:pt x="485" y="169"/>
                  </a:cubicBezTo>
                  <a:cubicBezTo>
                    <a:pt x="534" y="169"/>
                    <a:pt x="570" y="156"/>
                    <a:pt x="570" y="99"/>
                  </a:cubicBezTo>
                  <a:cubicBezTo>
                    <a:pt x="570" y="41"/>
                    <a:pt x="535" y="29"/>
                    <a:pt x="485" y="29"/>
                  </a:cubicBezTo>
                  <a:close/>
                  <a:moveTo>
                    <a:pt x="480" y="126"/>
                  </a:moveTo>
                  <a:cubicBezTo>
                    <a:pt x="467" y="126"/>
                    <a:pt x="396" y="126"/>
                    <a:pt x="385" y="126"/>
                  </a:cubicBezTo>
                  <a:cubicBezTo>
                    <a:pt x="385" y="75"/>
                    <a:pt x="385" y="75"/>
                    <a:pt x="385" y="75"/>
                  </a:cubicBezTo>
                  <a:cubicBezTo>
                    <a:pt x="385" y="75"/>
                    <a:pt x="463" y="75"/>
                    <a:pt x="480" y="75"/>
                  </a:cubicBezTo>
                  <a:cubicBezTo>
                    <a:pt x="502" y="75"/>
                    <a:pt x="509" y="81"/>
                    <a:pt x="509" y="101"/>
                  </a:cubicBezTo>
                  <a:cubicBezTo>
                    <a:pt x="509" y="120"/>
                    <a:pt x="503" y="126"/>
                    <a:pt x="480" y="126"/>
                  </a:cubicBezTo>
                  <a:close/>
                  <a:moveTo>
                    <a:pt x="762" y="29"/>
                  </a:moveTo>
                  <a:cubicBezTo>
                    <a:pt x="601" y="29"/>
                    <a:pt x="601" y="29"/>
                    <a:pt x="601" y="29"/>
                  </a:cubicBezTo>
                  <a:cubicBezTo>
                    <a:pt x="601" y="212"/>
                    <a:pt x="601" y="212"/>
                    <a:pt x="601" y="212"/>
                  </a:cubicBezTo>
                  <a:cubicBezTo>
                    <a:pt x="662" y="212"/>
                    <a:pt x="662" y="212"/>
                    <a:pt x="662" y="212"/>
                  </a:cubicBezTo>
                  <a:cubicBezTo>
                    <a:pt x="662" y="169"/>
                    <a:pt x="662" y="169"/>
                    <a:pt x="662" y="169"/>
                  </a:cubicBezTo>
                  <a:cubicBezTo>
                    <a:pt x="672" y="169"/>
                    <a:pt x="744" y="169"/>
                    <a:pt x="762" y="169"/>
                  </a:cubicBezTo>
                  <a:cubicBezTo>
                    <a:pt x="811" y="169"/>
                    <a:pt x="847" y="156"/>
                    <a:pt x="847" y="99"/>
                  </a:cubicBezTo>
                  <a:cubicBezTo>
                    <a:pt x="847" y="41"/>
                    <a:pt x="812" y="29"/>
                    <a:pt x="762" y="29"/>
                  </a:cubicBezTo>
                  <a:close/>
                  <a:moveTo>
                    <a:pt x="757" y="126"/>
                  </a:moveTo>
                  <a:cubicBezTo>
                    <a:pt x="744" y="126"/>
                    <a:pt x="673" y="126"/>
                    <a:pt x="662" y="126"/>
                  </a:cubicBezTo>
                  <a:cubicBezTo>
                    <a:pt x="662" y="75"/>
                    <a:pt x="662" y="75"/>
                    <a:pt x="662" y="75"/>
                  </a:cubicBezTo>
                  <a:cubicBezTo>
                    <a:pt x="662" y="75"/>
                    <a:pt x="740" y="75"/>
                    <a:pt x="757" y="75"/>
                  </a:cubicBezTo>
                  <a:cubicBezTo>
                    <a:pt x="779" y="75"/>
                    <a:pt x="786" y="81"/>
                    <a:pt x="786" y="101"/>
                  </a:cubicBezTo>
                  <a:cubicBezTo>
                    <a:pt x="786" y="120"/>
                    <a:pt x="780" y="126"/>
                    <a:pt x="757" y="126"/>
                  </a:cubicBezTo>
                  <a:close/>
                  <a:moveTo>
                    <a:pt x="865" y="29"/>
                  </a:moveTo>
                  <a:cubicBezTo>
                    <a:pt x="1133" y="29"/>
                    <a:pt x="1133" y="29"/>
                    <a:pt x="1133" y="29"/>
                  </a:cubicBezTo>
                  <a:cubicBezTo>
                    <a:pt x="1133" y="75"/>
                    <a:pt x="1133" y="75"/>
                    <a:pt x="1133" y="75"/>
                  </a:cubicBezTo>
                  <a:cubicBezTo>
                    <a:pt x="1030" y="75"/>
                    <a:pt x="1030" y="75"/>
                    <a:pt x="1030" y="75"/>
                  </a:cubicBezTo>
                  <a:cubicBezTo>
                    <a:pt x="1030" y="212"/>
                    <a:pt x="1030" y="212"/>
                    <a:pt x="1030" y="212"/>
                  </a:cubicBezTo>
                  <a:cubicBezTo>
                    <a:pt x="968" y="212"/>
                    <a:pt x="968" y="212"/>
                    <a:pt x="968" y="212"/>
                  </a:cubicBezTo>
                  <a:cubicBezTo>
                    <a:pt x="968" y="75"/>
                    <a:pt x="968" y="75"/>
                    <a:pt x="968" y="75"/>
                  </a:cubicBezTo>
                  <a:cubicBezTo>
                    <a:pt x="865" y="75"/>
                    <a:pt x="865" y="75"/>
                    <a:pt x="865" y="75"/>
                  </a:cubicBezTo>
                  <a:lnTo>
                    <a:pt x="865" y="29"/>
                  </a:lnTo>
                  <a:close/>
                  <a:moveTo>
                    <a:pt x="1168" y="29"/>
                  </a:moveTo>
                  <a:cubicBezTo>
                    <a:pt x="1230" y="29"/>
                    <a:pt x="1230" y="29"/>
                    <a:pt x="1230" y="29"/>
                  </a:cubicBezTo>
                  <a:cubicBezTo>
                    <a:pt x="1230" y="212"/>
                    <a:pt x="1230" y="212"/>
                    <a:pt x="1230" y="212"/>
                  </a:cubicBezTo>
                  <a:cubicBezTo>
                    <a:pt x="1168" y="212"/>
                    <a:pt x="1168" y="212"/>
                    <a:pt x="1168" y="212"/>
                  </a:cubicBezTo>
                  <a:lnTo>
                    <a:pt x="1168" y="29"/>
                  </a:lnTo>
                  <a:close/>
                  <a:moveTo>
                    <a:pt x="1415" y="24"/>
                  </a:moveTo>
                  <a:cubicBezTo>
                    <a:pt x="1311" y="24"/>
                    <a:pt x="1265" y="40"/>
                    <a:pt x="1265" y="121"/>
                  </a:cubicBezTo>
                  <a:cubicBezTo>
                    <a:pt x="1265" y="201"/>
                    <a:pt x="1310" y="217"/>
                    <a:pt x="1415" y="217"/>
                  </a:cubicBezTo>
                  <a:cubicBezTo>
                    <a:pt x="1519" y="217"/>
                    <a:pt x="1566" y="201"/>
                    <a:pt x="1566" y="120"/>
                  </a:cubicBezTo>
                  <a:cubicBezTo>
                    <a:pt x="1566" y="40"/>
                    <a:pt x="1520" y="24"/>
                    <a:pt x="1415" y="24"/>
                  </a:cubicBezTo>
                  <a:close/>
                  <a:moveTo>
                    <a:pt x="1415" y="172"/>
                  </a:moveTo>
                  <a:cubicBezTo>
                    <a:pt x="1350" y="172"/>
                    <a:pt x="1331" y="168"/>
                    <a:pt x="1331" y="120"/>
                  </a:cubicBezTo>
                  <a:cubicBezTo>
                    <a:pt x="1331" y="73"/>
                    <a:pt x="1350" y="70"/>
                    <a:pt x="1415" y="70"/>
                  </a:cubicBezTo>
                  <a:cubicBezTo>
                    <a:pt x="1480" y="70"/>
                    <a:pt x="1500" y="73"/>
                    <a:pt x="1500" y="121"/>
                  </a:cubicBezTo>
                  <a:cubicBezTo>
                    <a:pt x="1500" y="168"/>
                    <a:pt x="1482" y="172"/>
                    <a:pt x="1415" y="172"/>
                  </a:cubicBezTo>
                  <a:close/>
                  <a:moveTo>
                    <a:pt x="1580" y="0"/>
                  </a:moveTo>
                  <a:cubicBezTo>
                    <a:pt x="1568" y="0"/>
                    <a:pt x="1559" y="9"/>
                    <a:pt x="1559" y="20"/>
                  </a:cubicBezTo>
                  <a:cubicBezTo>
                    <a:pt x="1559" y="32"/>
                    <a:pt x="1568" y="41"/>
                    <a:pt x="1580" y="41"/>
                  </a:cubicBezTo>
                  <a:cubicBezTo>
                    <a:pt x="1592" y="41"/>
                    <a:pt x="1601" y="32"/>
                    <a:pt x="1601" y="20"/>
                  </a:cubicBezTo>
                  <a:cubicBezTo>
                    <a:pt x="1601" y="9"/>
                    <a:pt x="1592" y="0"/>
                    <a:pt x="1580" y="0"/>
                  </a:cubicBezTo>
                  <a:close/>
                  <a:moveTo>
                    <a:pt x="1580" y="37"/>
                  </a:moveTo>
                  <a:cubicBezTo>
                    <a:pt x="1571" y="37"/>
                    <a:pt x="1564" y="29"/>
                    <a:pt x="1564" y="20"/>
                  </a:cubicBezTo>
                  <a:cubicBezTo>
                    <a:pt x="1564" y="11"/>
                    <a:pt x="1571" y="4"/>
                    <a:pt x="1580" y="4"/>
                  </a:cubicBezTo>
                  <a:cubicBezTo>
                    <a:pt x="1589" y="4"/>
                    <a:pt x="1595" y="11"/>
                    <a:pt x="1595" y="20"/>
                  </a:cubicBezTo>
                  <a:cubicBezTo>
                    <a:pt x="1595" y="29"/>
                    <a:pt x="1589" y="37"/>
                    <a:pt x="1580" y="37"/>
                  </a:cubicBezTo>
                  <a:close/>
                  <a:moveTo>
                    <a:pt x="1584" y="21"/>
                  </a:moveTo>
                  <a:cubicBezTo>
                    <a:pt x="1584" y="21"/>
                    <a:pt x="1584" y="21"/>
                    <a:pt x="1584" y="21"/>
                  </a:cubicBezTo>
                  <a:cubicBezTo>
                    <a:pt x="1587" y="20"/>
                    <a:pt x="1589" y="18"/>
                    <a:pt x="1589" y="16"/>
                  </a:cubicBezTo>
                  <a:cubicBezTo>
                    <a:pt x="1589" y="14"/>
                    <a:pt x="1588" y="12"/>
                    <a:pt x="1587" y="12"/>
                  </a:cubicBezTo>
                  <a:cubicBezTo>
                    <a:pt x="1585" y="11"/>
                    <a:pt x="1583" y="10"/>
                    <a:pt x="1580" y="10"/>
                  </a:cubicBezTo>
                  <a:cubicBezTo>
                    <a:pt x="1576" y="10"/>
                    <a:pt x="1574" y="10"/>
                    <a:pt x="1572" y="11"/>
                  </a:cubicBezTo>
                  <a:cubicBezTo>
                    <a:pt x="1572" y="31"/>
                    <a:pt x="1572" y="31"/>
                    <a:pt x="1572" y="31"/>
                  </a:cubicBezTo>
                  <a:cubicBezTo>
                    <a:pt x="1577" y="31"/>
                    <a:pt x="1577" y="31"/>
                    <a:pt x="1577" y="31"/>
                  </a:cubicBezTo>
                  <a:cubicBezTo>
                    <a:pt x="1577" y="23"/>
                    <a:pt x="1577" y="23"/>
                    <a:pt x="1577" y="23"/>
                  </a:cubicBezTo>
                  <a:cubicBezTo>
                    <a:pt x="1579" y="23"/>
                    <a:pt x="1579" y="23"/>
                    <a:pt x="1579" y="23"/>
                  </a:cubicBezTo>
                  <a:cubicBezTo>
                    <a:pt x="1581" y="23"/>
                    <a:pt x="1583" y="24"/>
                    <a:pt x="1583" y="26"/>
                  </a:cubicBezTo>
                  <a:cubicBezTo>
                    <a:pt x="1584" y="28"/>
                    <a:pt x="1584" y="30"/>
                    <a:pt x="1585" y="31"/>
                  </a:cubicBezTo>
                  <a:cubicBezTo>
                    <a:pt x="1590" y="31"/>
                    <a:pt x="1590" y="31"/>
                    <a:pt x="1590" y="31"/>
                  </a:cubicBezTo>
                  <a:cubicBezTo>
                    <a:pt x="1589" y="30"/>
                    <a:pt x="1589" y="29"/>
                    <a:pt x="1588" y="26"/>
                  </a:cubicBezTo>
                  <a:cubicBezTo>
                    <a:pt x="1588" y="23"/>
                    <a:pt x="1586" y="22"/>
                    <a:pt x="1584" y="21"/>
                  </a:cubicBezTo>
                  <a:close/>
                  <a:moveTo>
                    <a:pt x="1579" y="19"/>
                  </a:moveTo>
                  <a:cubicBezTo>
                    <a:pt x="1577" y="19"/>
                    <a:pt x="1577" y="19"/>
                    <a:pt x="1577" y="19"/>
                  </a:cubicBezTo>
                  <a:cubicBezTo>
                    <a:pt x="1577" y="14"/>
                    <a:pt x="1577" y="14"/>
                    <a:pt x="1577" y="14"/>
                  </a:cubicBezTo>
                  <a:cubicBezTo>
                    <a:pt x="1577" y="14"/>
                    <a:pt x="1578" y="13"/>
                    <a:pt x="1579" y="13"/>
                  </a:cubicBezTo>
                  <a:cubicBezTo>
                    <a:pt x="1582" y="13"/>
                    <a:pt x="1584" y="15"/>
                    <a:pt x="1584" y="16"/>
                  </a:cubicBezTo>
                  <a:cubicBezTo>
                    <a:pt x="1584" y="19"/>
                    <a:pt x="1582" y="19"/>
                    <a:pt x="157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pitchFamily="34" charset="-128"/>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457201" y="914400"/>
            <a:ext cx="8229602" cy="3714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16">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2" name="Title 1"/>
          <p:cNvSpPr>
            <a:spLocks noGrp="1"/>
          </p:cNvSpPr>
          <p:nvPr userDrawn="1">
            <p:ph type="ctrTitle" hasCustomPrompt="1"/>
          </p:nvPr>
        </p:nvSpPr>
        <p:spPr>
          <a:xfrm>
            <a:off x="1143001" y="1867498"/>
            <a:ext cx="6858000" cy="738567"/>
          </a:xfrm>
        </p:spPr>
        <p:txBody>
          <a:bodyPr wrap="square" anchor="ctr" anchorCtr="0">
            <a:spAutoFit/>
          </a:bodyPr>
          <a:lstStyle>
            <a:lvl1pPr algn="ctr">
              <a:defRPr sz="4800" b="0" baseline="0">
                <a:solidFill>
                  <a:schemeClr val="accent1"/>
                </a:solidFill>
              </a:defRPr>
            </a:lvl1pPr>
          </a:lstStyle>
          <a:p>
            <a:r>
              <a:rPr lang="en-US" dirty="0"/>
              <a:t>&lt;Section Name Here&gt;</a:t>
            </a:r>
          </a:p>
        </p:txBody>
      </p:sp>
      <p:sp>
        <p:nvSpPr>
          <p:cNvPr id="6" name="Text Placeholder 5"/>
          <p:cNvSpPr>
            <a:spLocks noGrp="1"/>
          </p:cNvSpPr>
          <p:nvPr>
            <p:ph type="body" sz="quarter" idx="10" hasCustomPrompt="1"/>
          </p:nvPr>
        </p:nvSpPr>
        <p:spPr>
          <a:xfrm>
            <a:off x="1774989" y="2606064"/>
            <a:ext cx="5594022" cy="285750"/>
          </a:xfrm>
          <a:prstGeom prst="rect">
            <a:avLst/>
          </a:prstGeom>
        </p:spPr>
        <p:txBody>
          <a:bodyPr>
            <a:noAutofit/>
          </a:bodyPr>
          <a:lstStyle>
            <a:lvl1pPr marL="0" indent="0" algn="ctr">
              <a:buNone/>
              <a:defRPr sz="2000">
                <a:solidFill>
                  <a:srgbClr val="FFFFFF"/>
                </a:solidFill>
              </a:defRPr>
            </a:lvl1pPr>
            <a:lvl2pPr marL="288695" indent="0">
              <a:buNone/>
              <a:defRPr/>
            </a:lvl2pPr>
            <a:lvl3pPr marL="569453" indent="0">
              <a:buNone/>
              <a:defRPr/>
            </a:lvl3pPr>
            <a:lvl4pPr marL="854973" indent="0">
              <a:buNone/>
              <a:defRPr/>
            </a:lvl4pPr>
            <a:lvl5pPr marL="1140495" indent="0">
              <a:buNone/>
              <a:defRPr/>
            </a:lvl5pPr>
          </a:lstStyle>
          <a:p>
            <a:pPr lvl="0"/>
            <a:r>
              <a:rPr lang="en-US" dirty="0"/>
              <a:t>&lt;sub head here&gt;</a:t>
            </a:r>
          </a:p>
        </p:txBody>
      </p:sp>
    </p:spTree>
    <p:extLst>
      <p:ext uri="{BB962C8B-B14F-4D97-AF65-F5344CB8AC3E}">
        <p14:creationId xmlns:p14="http://schemas.microsoft.com/office/powerpoint/2010/main" val="1062477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1" y="914400"/>
            <a:ext cx="8229601" cy="3714750"/>
          </a:xfrm>
          <a:prstGeom prst="rect">
            <a:avLst/>
          </a:prstGeom>
        </p:spPr>
        <p:txBody>
          <a:bodyPr/>
          <a:lstStyle>
            <a:lvl1pPr marL="0" indent="0">
              <a:buNone/>
              <a:defRPr>
                <a:solidFill>
                  <a:schemeClr val="accent1"/>
                </a:solidFill>
              </a:defRPr>
            </a:lvl1pPr>
            <a:lvl2pPr marL="0" indent="0">
              <a:buNone/>
              <a:defRPr b="0">
                <a:solidFill>
                  <a:schemeClr val="tx2"/>
                </a:solidFill>
              </a:defRPr>
            </a:lvl2pPr>
            <a:lvl3pPr marL="0" indent="0">
              <a:buNone/>
              <a:defRPr b="0">
                <a:solidFill>
                  <a:schemeClr val="tx2"/>
                </a:solidFill>
              </a:defRPr>
            </a:lvl3pPr>
            <a:lvl4pPr marL="227013" indent="-169863">
              <a:buClrTx/>
              <a:buFont typeface="Wingdings" panose="05000000000000000000" pitchFamily="2" charset="2"/>
              <a:buChar char="§"/>
              <a:defRPr>
                <a:solidFill>
                  <a:schemeClr val="tx2"/>
                </a:solidFill>
              </a:defRPr>
            </a:lvl4pPr>
            <a:lvl5pPr marL="514350" indent="-171450">
              <a:buClrTx/>
              <a:buFont typeface="Wingdings" panose="05000000000000000000" pitchFamily="2" charset="2"/>
              <a:buChar cha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2" name="Title 1"/>
          <p:cNvSpPr>
            <a:spLocks noGrp="1"/>
          </p:cNvSpPr>
          <p:nvPr userDrawn="1">
            <p:ph type="ctrTitle" hasCustomPrompt="1"/>
          </p:nvPr>
        </p:nvSpPr>
        <p:spPr>
          <a:xfrm>
            <a:off x="2342569" y="1925974"/>
            <a:ext cx="5594023" cy="621612"/>
          </a:xfrm>
        </p:spPr>
        <p:txBody>
          <a:bodyPr wrap="square" anchor="ctr" anchorCtr="0">
            <a:spAutoFit/>
          </a:bodyPr>
          <a:lstStyle>
            <a:lvl1pPr>
              <a:defRPr sz="4050" b="0" baseline="0">
                <a:solidFill>
                  <a:schemeClr val="accent1"/>
                </a:solidFill>
              </a:defRPr>
            </a:lvl1pPr>
          </a:lstStyle>
          <a:p>
            <a:r>
              <a:rPr lang="en-US" dirty="0"/>
              <a:t>&lt;Section Name Here&gt;</a:t>
            </a:r>
          </a:p>
        </p:txBody>
      </p:sp>
      <p:sp>
        <p:nvSpPr>
          <p:cNvPr id="6" name="Text Placeholder 5"/>
          <p:cNvSpPr>
            <a:spLocks noGrp="1"/>
          </p:cNvSpPr>
          <p:nvPr>
            <p:ph type="body" sz="quarter" idx="10" hasCustomPrompt="1"/>
          </p:nvPr>
        </p:nvSpPr>
        <p:spPr>
          <a:xfrm>
            <a:off x="2342569" y="2514600"/>
            <a:ext cx="5594022" cy="285750"/>
          </a:xfrm>
          <a:prstGeom prst="rect">
            <a:avLst/>
          </a:prstGeom>
        </p:spPr>
        <p:txBody>
          <a:bodyPr>
            <a:noAutofit/>
          </a:bodyPr>
          <a:lstStyle>
            <a:lvl1pPr marL="0" indent="0">
              <a:buNone/>
              <a:defRPr sz="3000">
                <a:solidFill>
                  <a:srgbClr val="FFFFFF"/>
                </a:solidFill>
              </a:defRPr>
            </a:lvl1pPr>
            <a:lvl2pPr marL="288707" indent="0">
              <a:buNone/>
              <a:defRPr/>
            </a:lvl2pPr>
            <a:lvl3pPr marL="569477" indent="0">
              <a:buNone/>
              <a:defRPr/>
            </a:lvl3pPr>
            <a:lvl4pPr marL="855009" indent="0">
              <a:buNone/>
              <a:defRPr/>
            </a:lvl4pPr>
            <a:lvl5pPr marL="1140542" indent="0">
              <a:buNone/>
              <a:defRPr/>
            </a:lvl5pPr>
          </a:lstStyle>
          <a:p>
            <a:pPr lvl="0"/>
            <a:r>
              <a:rPr lang="en-US" dirty="0"/>
              <a:t>&lt;sub head here&gt;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457319" y="923925"/>
            <a:ext cx="4005116" cy="3702844"/>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4681566" y="923925"/>
            <a:ext cx="4005115" cy="3702844"/>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457319" y="1232298"/>
            <a:ext cx="4005116" cy="3396853"/>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7"/>
          </p:nvPr>
        </p:nvSpPr>
        <p:spPr>
          <a:xfrm>
            <a:off x="4681566" y="1232298"/>
            <a:ext cx="4005115" cy="3396853"/>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8" name="Text Placeholder 7"/>
          <p:cNvSpPr>
            <a:spLocks noGrp="1"/>
          </p:cNvSpPr>
          <p:nvPr>
            <p:ph type="body" sz="quarter" idx="10"/>
          </p:nvPr>
        </p:nvSpPr>
        <p:spPr>
          <a:xfrm>
            <a:off x="457199" y="819150"/>
            <a:ext cx="4005072" cy="307777"/>
          </a:xfrm>
          <a:prstGeom prst="rect">
            <a:avLst/>
          </a:prstGeom>
        </p:spPr>
        <p:txBody>
          <a:bodyPr>
            <a:noAutofit/>
          </a:bodyPr>
          <a:lstStyle>
            <a:lvl1pPr marL="0" indent="0">
              <a:buNone/>
              <a:defRPr sz="2400">
                <a:solidFill>
                  <a:schemeClr val="accent1"/>
                </a:solidFill>
              </a:defRPr>
            </a:lvl1pPr>
          </a:lstStyle>
          <a:p>
            <a:pPr lvl="0"/>
            <a:r>
              <a:rPr lang="en-US"/>
              <a:t>Click to edit Master text styles</a:t>
            </a:r>
          </a:p>
        </p:txBody>
      </p:sp>
      <p:sp>
        <p:nvSpPr>
          <p:cNvPr id="12" name="Text Placeholder 7"/>
          <p:cNvSpPr>
            <a:spLocks noGrp="1"/>
          </p:cNvSpPr>
          <p:nvPr>
            <p:ph type="body" sz="quarter" idx="11"/>
          </p:nvPr>
        </p:nvSpPr>
        <p:spPr>
          <a:xfrm>
            <a:off x="4681730" y="819150"/>
            <a:ext cx="4005072" cy="307777"/>
          </a:xfrm>
          <a:prstGeom prst="rect">
            <a:avLst/>
          </a:prstGeom>
        </p:spPr>
        <p:txBody>
          <a:bodyPr>
            <a:noAutofit/>
          </a:bodyPr>
          <a:lstStyle>
            <a:lvl1pPr marL="0" indent="0">
              <a:buNone/>
              <a:defRPr sz="2400">
                <a:solidFill>
                  <a:schemeClr val="accent1"/>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Click to edit Master text styles</a:t>
            </a:r>
          </a:p>
        </p:txBody>
      </p:sp>
      <p:sp>
        <p:nvSpPr>
          <p:cNvPr id="14" name="Picture Placeholder 13"/>
          <p:cNvSpPr>
            <a:spLocks noGrp="1"/>
          </p:cNvSpPr>
          <p:nvPr>
            <p:ph type="pic"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dirty="0"/>
              <a:t>Drag picture to placeholder or click icon to add</a:t>
            </a:r>
          </a:p>
        </p:txBody>
      </p:sp>
      <p:sp>
        <p:nvSpPr>
          <p:cNvPr id="5" name="Title 4"/>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Click to edit Master text styles</a:t>
            </a:r>
          </a:p>
        </p:txBody>
      </p:sp>
      <p:sp>
        <p:nvSpPr>
          <p:cNvPr id="12" name="Chart Placeholder 11"/>
          <p:cNvSpPr>
            <a:spLocks noGrp="1"/>
          </p:cNvSpPr>
          <p:nvPr>
            <p:ph type="chart"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dirty="0"/>
              <a:t>Click icon to add chart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81566" y="914400"/>
            <a:ext cx="4005115" cy="371475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a:prstGeom prst="rect">
            <a:avLst/>
          </a:prstGeom>
        </p:spPr>
        <p:txBody>
          <a:bodyPr anchor="t" anchorCtr="0">
            <a:noAutofit/>
          </a:bodyPr>
          <a:lstStyle>
            <a:lvl1pPr marL="0" indent="0">
              <a:buNone/>
              <a:defRPr sz="2025"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Click to edit Master text styles</a:t>
            </a:r>
          </a:p>
        </p:txBody>
      </p:sp>
      <p:sp>
        <p:nvSpPr>
          <p:cNvPr id="4" name="Rounded Rectangle 3"/>
          <p:cNvSpPr/>
          <p:nvPr userDrawn="1"/>
        </p:nvSpPr>
        <p:spPr>
          <a:xfrm>
            <a:off x="457200" y="923927"/>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8" tIns="45684" rIns="91368" bIns="45684" rtlCol="0" anchor="ctr"/>
          <a:lstStyle/>
          <a:p>
            <a:pPr algn="ctr" defTabSz="913708" fontAlgn="auto">
              <a:spcBef>
                <a:spcPts val="0"/>
              </a:spcBef>
              <a:spcAft>
                <a:spcPts val="0"/>
              </a:spcAft>
            </a:pPr>
            <a:endParaRPr lang="en-US" dirty="0">
              <a:solidFill>
                <a:prstClr val="white"/>
              </a:solidFill>
            </a:endParaRPr>
          </a:p>
        </p:txBody>
      </p:sp>
      <p:sp>
        <p:nvSpPr>
          <p:cNvPr id="6" name="Media Placeholder 5"/>
          <p:cNvSpPr>
            <a:spLocks noGrp="1"/>
          </p:cNvSpPr>
          <p:nvPr>
            <p:ph type="media" sz="quarter" idx="11"/>
          </p:nvPr>
        </p:nvSpPr>
        <p:spPr>
          <a:xfrm>
            <a:off x="609605" y="1106492"/>
            <a:ext cx="3700463" cy="2853620"/>
          </a:xfrm>
          <a:prstGeom prst="rect">
            <a:avLst/>
          </a:prstGeom>
        </p:spPr>
        <p:txBody>
          <a:bodyPr/>
          <a:lstStyle>
            <a:lvl1pPr>
              <a:defRPr>
                <a:solidFill>
                  <a:srgbClr val="FFFFFF"/>
                </a:solidFill>
              </a:defRPr>
            </a:lvl1pPr>
          </a:lstStyle>
          <a:p>
            <a:r>
              <a:rPr lang="en-US" dirty="0"/>
              <a:t>Click icon to add media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819150"/>
            <a:ext cx="8229601"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Click to edit Master text styles</a:t>
            </a:r>
          </a:p>
        </p:txBody>
      </p:sp>
      <p:sp>
        <p:nvSpPr>
          <p:cNvPr id="12" name="Chart Placeholder 11"/>
          <p:cNvSpPr>
            <a:spLocks noGrp="1"/>
          </p:cNvSpPr>
          <p:nvPr>
            <p:ph type="chart" sz="quarter" idx="11"/>
          </p:nvPr>
        </p:nvSpPr>
        <p:spPr>
          <a:xfrm>
            <a:off x="457201" y="1292241"/>
            <a:ext cx="8229601" cy="3336925"/>
          </a:xfrm>
          <a:prstGeom prst="rect">
            <a:avLst/>
          </a:prstGeom>
        </p:spPr>
        <p:txBody>
          <a:bodyPr vert="horz" lIns="0" tIns="0" rIns="0" bIns="0" rtlCol="0">
            <a:normAutofit/>
          </a:bodyPr>
          <a:lstStyle>
            <a:lvl1pPr>
              <a:defRPr lang="en-US"/>
            </a:lvl1pPr>
          </a:lstStyle>
          <a:p>
            <a:pPr lvl="0"/>
            <a:r>
              <a:rPr lang="en-US" dirty="0"/>
              <a:t>Click icon to add chart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457319" y="923925"/>
            <a:ext cx="4005116" cy="3702844"/>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marL="546077" lvl="1" indent="-203192"/>
            <a:r>
              <a:rPr lang="en-US" dirty="0"/>
              <a:t>Second level</a:t>
            </a:r>
          </a:p>
          <a:p>
            <a:pPr marL="761968" lvl="2" indent="-190492"/>
            <a:r>
              <a:rPr lang="en-US" dirty="0"/>
              <a:t>Third level</a:t>
            </a:r>
          </a:p>
          <a:p>
            <a:pPr marL="939761" lvl="3" indent="-158744"/>
            <a:r>
              <a:rPr lang="en-US" dirty="0"/>
              <a:t>Fourth level</a:t>
            </a:r>
          </a:p>
          <a:p>
            <a:pPr marL="1104854" lvl="4" indent="-146044"/>
            <a:r>
              <a:rPr lang="en-US" dirty="0"/>
              <a:t>Fifth level</a:t>
            </a:r>
          </a:p>
        </p:txBody>
      </p:sp>
      <p:sp>
        <p:nvSpPr>
          <p:cNvPr id="12" name="Content Placeholder 11"/>
          <p:cNvSpPr>
            <a:spLocks noGrp="1"/>
          </p:cNvSpPr>
          <p:nvPr>
            <p:ph sz="quarter" idx="15"/>
          </p:nvPr>
        </p:nvSpPr>
        <p:spPr>
          <a:xfrm>
            <a:off x="4681567" y="923925"/>
            <a:ext cx="4005115" cy="3702844"/>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marL="546077" lvl="1" indent="-203192"/>
            <a:r>
              <a:rPr lang="en-US"/>
              <a:t>Second level</a:t>
            </a:r>
          </a:p>
          <a:p>
            <a:pPr marL="761968" lvl="2" indent="-190492"/>
            <a:r>
              <a:rPr lang="en-US"/>
              <a:t>Third level</a:t>
            </a:r>
          </a:p>
          <a:p>
            <a:pPr marL="939761" lvl="3" indent="-158744"/>
            <a:r>
              <a:rPr lang="en-US"/>
              <a:t>Fourth level</a:t>
            </a:r>
          </a:p>
          <a:p>
            <a:pPr marL="1104854" lvl="4" indent="-14604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56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rand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9144000" cy="5143500"/>
          </a:xfrm>
          <a:prstGeom prst="rect">
            <a:avLst/>
          </a:prstGeom>
        </p:spPr>
      </p:pic>
      <p:pic>
        <p:nvPicPr>
          <p:cNvPr id="8" name="Picture 7"/>
          <p:cNvPicPr>
            <a:picLocks noChangeAspect="1"/>
          </p:cNvPicPr>
          <p:nvPr userDrawn="1"/>
        </p:nvPicPr>
        <p:blipFill>
          <a:blip r:embed="rId3" cstate="print">
            <a:alphaModFix/>
            <a:extLst>
              <a:ext uri="{28A0092B-C50C-407E-A947-70E740481C1C}">
                <a14:useLocalDpi xmlns:a14="http://schemas.microsoft.com/office/drawing/2010/main" val="0"/>
              </a:ext>
            </a:extLst>
          </a:blip>
          <a:srcRect/>
          <a:stretch>
            <a:fillRect/>
          </a:stretch>
        </p:blipFill>
        <p:spPr>
          <a:xfrm>
            <a:off x="1" y="0"/>
            <a:ext cx="3642404" cy="5143500"/>
          </a:xfrm>
          <a:custGeom>
            <a:avLst/>
            <a:gdLst>
              <a:gd name="connsiteX0" fmla="*/ 0 w 3642404"/>
              <a:gd name="connsiteY0" fmla="*/ 0 h 5143500"/>
              <a:gd name="connsiteX1" fmla="*/ 3642404 w 3642404"/>
              <a:gd name="connsiteY1" fmla="*/ 0 h 5143500"/>
              <a:gd name="connsiteX2" fmla="*/ 3642404 w 3642404"/>
              <a:gd name="connsiteY2" fmla="*/ 5143500 h 5143500"/>
              <a:gd name="connsiteX3" fmla="*/ 0 w 364240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42404" h="5143500">
                <a:moveTo>
                  <a:pt x="0" y="0"/>
                </a:moveTo>
                <a:lnTo>
                  <a:pt x="3642404" y="0"/>
                </a:lnTo>
                <a:lnTo>
                  <a:pt x="3642404" y="5143500"/>
                </a:lnTo>
                <a:lnTo>
                  <a:pt x="0" y="5143500"/>
                </a:lnTo>
                <a:close/>
              </a:path>
            </a:pathLst>
          </a:custGeom>
        </p:spPr>
      </p:pic>
      <p:sp>
        <p:nvSpPr>
          <p:cNvPr id="2" name="Title 1"/>
          <p:cNvSpPr>
            <a:spLocks noGrp="1"/>
          </p:cNvSpPr>
          <p:nvPr>
            <p:ph type="title"/>
          </p:nvPr>
        </p:nvSpPr>
        <p:spPr>
          <a:xfrm>
            <a:off x="3836357" y="2266950"/>
            <a:ext cx="4850446" cy="520045"/>
          </a:xfrm>
        </p:spPr>
        <p:txBody>
          <a:bodyPr anchor="ctr" anchorCtr="0">
            <a:spAutoFit/>
          </a:bodyPr>
          <a:lstStyle>
            <a:lvl1pPr>
              <a:defRPr>
                <a:solidFill>
                  <a:srgbClr val="FFFFFF"/>
                </a:solidFill>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cxnSp>
        <p:nvCxnSpPr>
          <p:cNvPr id="9" name="Straight Connector 8"/>
          <p:cNvCxnSpPr/>
          <p:nvPr userDrawn="1"/>
        </p:nvCxnSpPr>
        <p:spPr>
          <a:xfrm>
            <a:off x="3012560" y="1600201"/>
            <a:ext cx="0" cy="1956466"/>
          </a:xfrm>
          <a:prstGeom prst="line">
            <a:avLst/>
          </a:prstGeom>
          <a:ln w="28575" cap="rnd">
            <a:solidFill>
              <a:schemeClr val="accent2"/>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ctrTitle" hasCustomPrompt="1"/>
          </p:nvPr>
        </p:nvSpPr>
        <p:spPr>
          <a:xfrm>
            <a:off x="3319206" y="1717507"/>
            <a:ext cx="5594023" cy="464646"/>
          </a:xfrm>
        </p:spPr>
        <p:txBody>
          <a:bodyPr wrap="square" anchor="b" anchorCtr="0">
            <a:spAutoFit/>
          </a:bodyPr>
          <a:lstStyle>
            <a:lvl1pPr>
              <a:defRPr sz="2775" b="0" baseline="0">
                <a:solidFill>
                  <a:srgbClr val="FFFFFF"/>
                </a:solidFill>
              </a:defRPr>
            </a:lvl1pPr>
          </a:lstStyle>
          <a:p>
            <a:r>
              <a:rPr lang="en-US" dirty="0"/>
              <a:t>&lt;Presentation Title Here&gt;</a:t>
            </a:r>
          </a:p>
        </p:txBody>
      </p:sp>
      <p:sp>
        <p:nvSpPr>
          <p:cNvPr id="19" name="Text Placeholder 18"/>
          <p:cNvSpPr>
            <a:spLocks noGrp="1"/>
          </p:cNvSpPr>
          <p:nvPr userDrawn="1">
            <p:ph type="body" sz="quarter" idx="13" hasCustomPrompt="1"/>
          </p:nvPr>
        </p:nvSpPr>
        <p:spPr>
          <a:xfrm>
            <a:off x="3319201" y="2305052"/>
            <a:ext cx="5594024" cy="406400"/>
          </a:xfrm>
          <a:prstGeom prst="rect">
            <a:avLst/>
          </a:prstGeom>
        </p:spPr>
        <p:txBody>
          <a:bodyPr/>
          <a:lstStyle>
            <a:lvl1pPr marL="0" indent="0">
              <a:buNone/>
              <a:defRPr>
                <a:solidFill>
                  <a:schemeClr val="accent1"/>
                </a:solidFill>
              </a:defRPr>
            </a:lvl1pPr>
            <a:lvl2pPr marL="288815" indent="0">
              <a:buNone/>
              <a:defRPr>
                <a:solidFill>
                  <a:schemeClr val="tx1"/>
                </a:solidFill>
              </a:defRPr>
            </a:lvl2pPr>
            <a:lvl3pPr marL="569693" indent="0">
              <a:buNone/>
              <a:defRPr>
                <a:solidFill>
                  <a:schemeClr val="tx1"/>
                </a:solidFill>
              </a:defRPr>
            </a:lvl3pPr>
            <a:lvl4pPr marL="855333" indent="0">
              <a:buNone/>
              <a:defRPr>
                <a:solidFill>
                  <a:schemeClr val="tx1"/>
                </a:solidFill>
              </a:defRPr>
            </a:lvl4pPr>
            <a:lvl5pPr marL="1140972" indent="0">
              <a:buNone/>
              <a:defRPr>
                <a:solidFill>
                  <a:schemeClr val="tx1"/>
                </a:solidFill>
              </a:defRPr>
            </a:lvl5pPr>
          </a:lstStyle>
          <a:p>
            <a:pPr lvl="0"/>
            <a:r>
              <a:rPr lang="en-US" dirty="0"/>
              <a:t>&lt;Presenter Name Here&gt;</a:t>
            </a:r>
          </a:p>
        </p:txBody>
      </p:sp>
      <p:sp>
        <p:nvSpPr>
          <p:cNvPr id="21" name="Text Placeholder 20"/>
          <p:cNvSpPr>
            <a:spLocks noGrp="1"/>
          </p:cNvSpPr>
          <p:nvPr userDrawn="1">
            <p:ph type="body" sz="quarter" idx="14" hasCustomPrompt="1"/>
          </p:nvPr>
        </p:nvSpPr>
        <p:spPr>
          <a:xfrm>
            <a:off x="3318444" y="2711452"/>
            <a:ext cx="5595371" cy="374650"/>
          </a:xfrm>
          <a:prstGeom prst="rect">
            <a:avLst/>
          </a:prstGeom>
        </p:spPr>
        <p:txBody>
          <a:bodyPr>
            <a:normAutofit/>
          </a:bodyPr>
          <a:lstStyle>
            <a:lvl1pPr marL="0" indent="0">
              <a:buNone/>
              <a:defRPr sz="1350" b="0">
                <a:solidFill>
                  <a:srgbClr val="FFFFFF"/>
                </a:solidFill>
              </a:defRPr>
            </a:lvl1pPr>
            <a:lvl2pPr marL="288815" indent="0">
              <a:buNone/>
              <a:defRPr b="0">
                <a:solidFill>
                  <a:schemeClr val="bg1"/>
                </a:solidFill>
              </a:defRPr>
            </a:lvl2pPr>
            <a:lvl3pPr marL="569693" indent="0">
              <a:buNone/>
              <a:defRPr b="0">
                <a:solidFill>
                  <a:schemeClr val="bg1"/>
                </a:solidFill>
              </a:defRPr>
            </a:lvl3pPr>
            <a:lvl4pPr marL="855333" indent="0">
              <a:buNone/>
              <a:defRPr b="0">
                <a:solidFill>
                  <a:schemeClr val="bg1"/>
                </a:solidFill>
              </a:defRPr>
            </a:lvl4pPr>
            <a:lvl5pPr marL="1140972" indent="0">
              <a:buNone/>
              <a:defRPr b="0">
                <a:solidFill>
                  <a:schemeClr val="bg1"/>
                </a:solidFill>
              </a:defRPr>
            </a:lvl5pPr>
          </a:lstStyle>
          <a:p>
            <a:pPr lvl="0"/>
            <a:r>
              <a:rPr lang="en-US" dirty="0"/>
              <a:t>&lt;Presenter Title Here&gt;</a:t>
            </a:r>
          </a:p>
        </p:txBody>
      </p:sp>
      <p:sp>
        <p:nvSpPr>
          <p:cNvPr id="23" name="Text Placeholder 22"/>
          <p:cNvSpPr>
            <a:spLocks noGrp="1"/>
          </p:cNvSpPr>
          <p:nvPr userDrawn="1">
            <p:ph type="body" sz="quarter" idx="15" hasCustomPrompt="1"/>
          </p:nvPr>
        </p:nvSpPr>
        <p:spPr>
          <a:xfrm>
            <a:off x="3318444" y="3190841"/>
            <a:ext cx="5595371" cy="311191"/>
          </a:xfrm>
          <a:prstGeom prst="rect">
            <a:avLst/>
          </a:prstGeom>
        </p:spPr>
        <p:txBody>
          <a:bodyPr>
            <a:noAutofit/>
          </a:bodyPr>
          <a:lstStyle>
            <a:lvl1pPr marL="0" indent="0">
              <a:buNone/>
              <a:defRPr sz="1050" b="0" baseline="0">
                <a:solidFill>
                  <a:srgbClr val="FFFFFF"/>
                </a:solidFill>
              </a:defRPr>
            </a:lvl1pPr>
            <a:lvl2pPr marL="288815" indent="0">
              <a:buNone/>
              <a:defRPr sz="1425" b="0">
                <a:solidFill>
                  <a:schemeClr val="bg1"/>
                </a:solidFill>
              </a:defRPr>
            </a:lvl2pPr>
            <a:lvl3pPr marL="569693" indent="0">
              <a:buNone/>
              <a:defRPr sz="1200" b="0">
                <a:solidFill>
                  <a:schemeClr val="bg1"/>
                </a:solidFill>
              </a:defRPr>
            </a:lvl3pPr>
            <a:lvl4pPr marL="855333" indent="0">
              <a:buNone/>
              <a:defRPr sz="1125" b="0">
                <a:solidFill>
                  <a:schemeClr val="bg1"/>
                </a:solidFill>
              </a:defRPr>
            </a:lvl4pPr>
            <a:lvl5pPr marL="1140972" indent="0">
              <a:buNone/>
              <a:defRPr sz="1125" b="0">
                <a:solidFill>
                  <a:schemeClr val="bg1"/>
                </a:solidFill>
              </a:defRPr>
            </a:lvl5pPr>
          </a:lstStyle>
          <a:p>
            <a:pPr lvl="0"/>
            <a:r>
              <a:rPr lang="en-US" dirty="0"/>
              <a:t>&lt;Presentation Date Here&gt;</a:t>
            </a:r>
          </a:p>
        </p:txBody>
      </p:sp>
      <p:grpSp>
        <p:nvGrpSpPr>
          <p:cNvPr id="18" name="Group 17"/>
          <p:cNvGrpSpPr>
            <a:grpSpLocks noChangeAspect="1"/>
          </p:cNvGrpSpPr>
          <p:nvPr userDrawn="1"/>
        </p:nvGrpSpPr>
        <p:grpSpPr>
          <a:xfrm>
            <a:off x="651714" y="1982175"/>
            <a:ext cx="1920330" cy="1185746"/>
            <a:chOff x="1185863" y="2798763"/>
            <a:chExt cx="2108200" cy="1301750"/>
          </a:xfrm>
        </p:grpSpPr>
        <p:sp>
          <p:nvSpPr>
            <p:cNvPr id="20" name="Freeform 10"/>
            <p:cNvSpPr>
              <a:spLocks noChangeAspect="1" noEditPoints="1"/>
            </p:cNvSpPr>
            <p:nvPr/>
          </p:nvSpPr>
          <p:spPr bwMode="auto">
            <a:xfrm>
              <a:off x="1819275" y="2798763"/>
              <a:ext cx="815975" cy="819150"/>
            </a:xfrm>
            <a:custGeom>
              <a:avLst/>
              <a:gdLst>
                <a:gd name="T0" fmla="*/ 529 w 620"/>
                <a:gd name="T1" fmla="*/ 341 h 621"/>
                <a:gd name="T2" fmla="*/ 571 w 620"/>
                <a:gd name="T3" fmla="*/ 358 h 621"/>
                <a:gd name="T4" fmla="*/ 608 w 620"/>
                <a:gd name="T5" fmla="*/ 398 h 621"/>
                <a:gd name="T6" fmla="*/ 560 w 620"/>
                <a:gd name="T7" fmla="*/ 399 h 621"/>
                <a:gd name="T8" fmla="*/ 512 w 620"/>
                <a:gd name="T9" fmla="*/ 398 h 621"/>
                <a:gd name="T10" fmla="*/ 533 w 620"/>
                <a:gd name="T11" fmla="*/ 454 h 621"/>
                <a:gd name="T12" fmla="*/ 537 w 620"/>
                <a:gd name="T13" fmla="*/ 522 h 621"/>
                <a:gd name="T14" fmla="*/ 513 w 620"/>
                <a:gd name="T15" fmla="*/ 481 h 621"/>
                <a:gd name="T16" fmla="*/ 496 w 620"/>
                <a:gd name="T17" fmla="*/ 427 h 621"/>
                <a:gd name="T18" fmla="*/ 484 w 620"/>
                <a:gd name="T19" fmla="*/ 311 h 621"/>
                <a:gd name="T20" fmla="*/ 518 w 620"/>
                <a:gd name="T21" fmla="*/ 241 h 621"/>
                <a:gd name="T22" fmla="*/ 470 w 620"/>
                <a:gd name="T23" fmla="*/ 240 h 621"/>
                <a:gd name="T24" fmla="*/ 424 w 620"/>
                <a:gd name="T25" fmla="*/ 123 h 621"/>
                <a:gd name="T26" fmla="*/ 388 w 620"/>
                <a:gd name="T27" fmla="*/ 155 h 621"/>
                <a:gd name="T28" fmla="*/ 136 w 620"/>
                <a:gd name="T29" fmla="*/ 311 h 621"/>
                <a:gd name="T30" fmla="*/ 310 w 620"/>
                <a:gd name="T31" fmla="*/ 530 h 621"/>
                <a:gd name="T32" fmla="*/ 335 w 620"/>
                <a:gd name="T33" fmla="*/ 574 h 621"/>
                <a:gd name="T34" fmla="*/ 362 w 620"/>
                <a:gd name="T35" fmla="*/ 617 h 621"/>
                <a:gd name="T36" fmla="*/ 332 w 620"/>
                <a:gd name="T37" fmla="*/ 575 h 621"/>
                <a:gd name="T38" fmla="*/ 318 w 620"/>
                <a:gd name="T39" fmla="*/ 621 h 621"/>
                <a:gd name="T40" fmla="*/ 0 w 620"/>
                <a:gd name="T41" fmla="*/ 311 h 621"/>
                <a:gd name="T42" fmla="*/ 320 w 620"/>
                <a:gd name="T43" fmla="*/ 0 h 621"/>
                <a:gd name="T44" fmla="*/ 329 w 620"/>
                <a:gd name="T45" fmla="*/ 47 h 621"/>
                <a:gd name="T46" fmla="*/ 338 w 620"/>
                <a:gd name="T47" fmla="*/ 92 h 621"/>
                <a:gd name="T48" fmla="*/ 356 w 620"/>
                <a:gd name="T49" fmla="*/ 49 h 621"/>
                <a:gd name="T50" fmla="*/ 397 w 620"/>
                <a:gd name="T51" fmla="*/ 12 h 621"/>
                <a:gd name="T52" fmla="*/ 402 w 620"/>
                <a:gd name="T53" fmla="*/ 62 h 621"/>
                <a:gd name="T54" fmla="*/ 398 w 620"/>
                <a:gd name="T55" fmla="*/ 109 h 621"/>
                <a:gd name="T56" fmla="*/ 453 w 620"/>
                <a:gd name="T57" fmla="*/ 87 h 621"/>
                <a:gd name="T58" fmla="*/ 521 w 620"/>
                <a:gd name="T59" fmla="*/ 83 h 621"/>
                <a:gd name="T60" fmla="*/ 483 w 620"/>
                <a:gd name="T61" fmla="*/ 110 h 621"/>
                <a:gd name="T62" fmla="*/ 475 w 620"/>
                <a:gd name="T63" fmla="*/ 166 h 621"/>
                <a:gd name="T64" fmla="*/ 503 w 620"/>
                <a:gd name="T65" fmla="*/ 130 h 621"/>
                <a:gd name="T66" fmla="*/ 565 w 620"/>
                <a:gd name="T67" fmla="*/ 133 h 621"/>
                <a:gd name="T68" fmla="*/ 521 w 620"/>
                <a:gd name="T69" fmla="*/ 150 h 621"/>
                <a:gd name="T70" fmla="*/ 509 w 620"/>
                <a:gd name="T71" fmla="*/ 217 h 621"/>
                <a:gd name="T72" fmla="*/ 542 w 620"/>
                <a:gd name="T73" fmla="*/ 183 h 621"/>
                <a:gd name="T74" fmla="*/ 597 w 620"/>
                <a:gd name="T75" fmla="*/ 191 h 621"/>
                <a:gd name="T76" fmla="*/ 568 w 620"/>
                <a:gd name="T77" fmla="*/ 247 h 621"/>
                <a:gd name="T78" fmla="*/ 529 w 620"/>
                <a:gd name="T79" fmla="*/ 293 h 621"/>
                <a:gd name="T80" fmla="*/ 575 w 620"/>
                <a:gd name="T81" fmla="*/ 301 h 621"/>
                <a:gd name="T82" fmla="*/ 620 w 620"/>
                <a:gd name="T83" fmla="*/ 311 h 621"/>
                <a:gd name="T84" fmla="*/ 575 w 620"/>
                <a:gd name="T85" fmla="*/ 320 h 621"/>
                <a:gd name="T86" fmla="*/ 529 w 620"/>
                <a:gd name="T87" fmla="*/ 328 h 621"/>
                <a:gd name="T88" fmla="*/ 453 w 620"/>
                <a:gd name="T89" fmla="*/ 477 h 621"/>
                <a:gd name="T90" fmla="*/ 405 w 620"/>
                <a:gd name="T91" fmla="*/ 456 h 621"/>
                <a:gd name="T92" fmla="*/ 408 w 620"/>
                <a:gd name="T93" fmla="*/ 507 h 621"/>
                <a:gd name="T94" fmla="*/ 448 w 620"/>
                <a:gd name="T95" fmla="*/ 537 h 621"/>
                <a:gd name="T96" fmla="*/ 504 w 620"/>
                <a:gd name="T97" fmla="*/ 553 h 621"/>
                <a:gd name="T98" fmla="*/ 490 w 620"/>
                <a:gd name="T99" fmla="*/ 505 h 621"/>
                <a:gd name="T100" fmla="*/ 386 w 620"/>
                <a:gd name="T101" fmla="*/ 565 h 621"/>
                <a:gd name="T102" fmla="*/ 438 w 620"/>
                <a:gd name="T103" fmla="*/ 593 h 621"/>
                <a:gd name="T104" fmla="*/ 445 w 620"/>
                <a:gd name="T105" fmla="*/ 539 h 621"/>
                <a:gd name="T106" fmla="*/ 408 w 620"/>
                <a:gd name="T107" fmla="*/ 507 h 621"/>
                <a:gd name="T108" fmla="*/ 386 w 620"/>
                <a:gd name="T109" fmla="*/ 565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0" h="621">
                  <a:moveTo>
                    <a:pt x="529" y="328"/>
                  </a:moveTo>
                  <a:cubicBezTo>
                    <a:pt x="529" y="331"/>
                    <a:pt x="529" y="339"/>
                    <a:pt x="529" y="341"/>
                  </a:cubicBezTo>
                  <a:cubicBezTo>
                    <a:pt x="574" y="346"/>
                    <a:pt x="574" y="346"/>
                    <a:pt x="574" y="346"/>
                  </a:cubicBezTo>
                  <a:cubicBezTo>
                    <a:pt x="573" y="352"/>
                    <a:pt x="572" y="352"/>
                    <a:pt x="571" y="358"/>
                  </a:cubicBezTo>
                  <a:cubicBezTo>
                    <a:pt x="616" y="366"/>
                    <a:pt x="616" y="366"/>
                    <a:pt x="616" y="366"/>
                  </a:cubicBezTo>
                  <a:cubicBezTo>
                    <a:pt x="614" y="377"/>
                    <a:pt x="611" y="388"/>
                    <a:pt x="608" y="398"/>
                  </a:cubicBezTo>
                  <a:cubicBezTo>
                    <a:pt x="565" y="386"/>
                    <a:pt x="565" y="386"/>
                    <a:pt x="565" y="386"/>
                  </a:cubicBezTo>
                  <a:cubicBezTo>
                    <a:pt x="563" y="390"/>
                    <a:pt x="562" y="395"/>
                    <a:pt x="560" y="399"/>
                  </a:cubicBezTo>
                  <a:cubicBezTo>
                    <a:pt x="517" y="384"/>
                    <a:pt x="517" y="384"/>
                    <a:pt x="517" y="384"/>
                  </a:cubicBezTo>
                  <a:cubicBezTo>
                    <a:pt x="517" y="386"/>
                    <a:pt x="512" y="396"/>
                    <a:pt x="512" y="398"/>
                  </a:cubicBezTo>
                  <a:cubicBezTo>
                    <a:pt x="553" y="418"/>
                    <a:pt x="553" y="418"/>
                    <a:pt x="553" y="418"/>
                  </a:cubicBezTo>
                  <a:cubicBezTo>
                    <a:pt x="547" y="430"/>
                    <a:pt x="540" y="442"/>
                    <a:pt x="533" y="454"/>
                  </a:cubicBezTo>
                  <a:cubicBezTo>
                    <a:pt x="571" y="479"/>
                    <a:pt x="571" y="479"/>
                    <a:pt x="571" y="479"/>
                  </a:cubicBezTo>
                  <a:cubicBezTo>
                    <a:pt x="561" y="494"/>
                    <a:pt x="549" y="509"/>
                    <a:pt x="537" y="522"/>
                  </a:cubicBezTo>
                  <a:cubicBezTo>
                    <a:pt x="504" y="491"/>
                    <a:pt x="504" y="491"/>
                    <a:pt x="504" y="491"/>
                  </a:cubicBezTo>
                  <a:cubicBezTo>
                    <a:pt x="507" y="488"/>
                    <a:pt x="510" y="484"/>
                    <a:pt x="513" y="481"/>
                  </a:cubicBezTo>
                  <a:cubicBezTo>
                    <a:pt x="478" y="452"/>
                    <a:pt x="478" y="452"/>
                    <a:pt x="478" y="452"/>
                  </a:cubicBezTo>
                  <a:cubicBezTo>
                    <a:pt x="485" y="444"/>
                    <a:pt x="491" y="435"/>
                    <a:pt x="496" y="427"/>
                  </a:cubicBezTo>
                  <a:cubicBezTo>
                    <a:pt x="458" y="403"/>
                    <a:pt x="458" y="403"/>
                    <a:pt x="458" y="403"/>
                  </a:cubicBezTo>
                  <a:cubicBezTo>
                    <a:pt x="475" y="375"/>
                    <a:pt x="484" y="343"/>
                    <a:pt x="484" y="311"/>
                  </a:cubicBezTo>
                  <a:cubicBezTo>
                    <a:pt x="484" y="293"/>
                    <a:pt x="482" y="275"/>
                    <a:pt x="476" y="258"/>
                  </a:cubicBezTo>
                  <a:cubicBezTo>
                    <a:pt x="518" y="241"/>
                    <a:pt x="518" y="241"/>
                    <a:pt x="518" y="241"/>
                  </a:cubicBezTo>
                  <a:cubicBezTo>
                    <a:pt x="517" y="238"/>
                    <a:pt x="512" y="225"/>
                    <a:pt x="511" y="222"/>
                  </a:cubicBezTo>
                  <a:cubicBezTo>
                    <a:pt x="470" y="240"/>
                    <a:pt x="470" y="240"/>
                    <a:pt x="470" y="240"/>
                  </a:cubicBezTo>
                  <a:cubicBezTo>
                    <a:pt x="456" y="209"/>
                    <a:pt x="432" y="181"/>
                    <a:pt x="402" y="163"/>
                  </a:cubicBezTo>
                  <a:cubicBezTo>
                    <a:pt x="424" y="123"/>
                    <a:pt x="424" y="123"/>
                    <a:pt x="424" y="123"/>
                  </a:cubicBezTo>
                  <a:cubicBezTo>
                    <a:pt x="421" y="121"/>
                    <a:pt x="411" y="116"/>
                    <a:pt x="408" y="114"/>
                  </a:cubicBezTo>
                  <a:cubicBezTo>
                    <a:pt x="388" y="155"/>
                    <a:pt x="388" y="155"/>
                    <a:pt x="388" y="155"/>
                  </a:cubicBezTo>
                  <a:cubicBezTo>
                    <a:pt x="364" y="142"/>
                    <a:pt x="337" y="136"/>
                    <a:pt x="310" y="136"/>
                  </a:cubicBezTo>
                  <a:cubicBezTo>
                    <a:pt x="214" y="136"/>
                    <a:pt x="136" y="214"/>
                    <a:pt x="136" y="311"/>
                  </a:cubicBezTo>
                  <a:cubicBezTo>
                    <a:pt x="136" y="407"/>
                    <a:pt x="214" y="485"/>
                    <a:pt x="310" y="485"/>
                  </a:cubicBezTo>
                  <a:cubicBezTo>
                    <a:pt x="310" y="530"/>
                    <a:pt x="310" y="530"/>
                    <a:pt x="310" y="530"/>
                  </a:cubicBezTo>
                  <a:cubicBezTo>
                    <a:pt x="317" y="530"/>
                    <a:pt x="324" y="530"/>
                    <a:pt x="331" y="529"/>
                  </a:cubicBezTo>
                  <a:cubicBezTo>
                    <a:pt x="335" y="574"/>
                    <a:pt x="335" y="574"/>
                    <a:pt x="335" y="574"/>
                  </a:cubicBezTo>
                  <a:cubicBezTo>
                    <a:pt x="340" y="574"/>
                    <a:pt x="351" y="572"/>
                    <a:pt x="353" y="572"/>
                  </a:cubicBezTo>
                  <a:cubicBezTo>
                    <a:pt x="362" y="617"/>
                    <a:pt x="362" y="617"/>
                    <a:pt x="362" y="617"/>
                  </a:cubicBezTo>
                  <a:cubicBezTo>
                    <a:pt x="360" y="617"/>
                    <a:pt x="340" y="620"/>
                    <a:pt x="338" y="620"/>
                  </a:cubicBezTo>
                  <a:cubicBezTo>
                    <a:pt x="332" y="575"/>
                    <a:pt x="332" y="575"/>
                    <a:pt x="332" y="575"/>
                  </a:cubicBezTo>
                  <a:cubicBezTo>
                    <a:pt x="327" y="575"/>
                    <a:pt x="321" y="576"/>
                    <a:pt x="316" y="576"/>
                  </a:cubicBezTo>
                  <a:cubicBezTo>
                    <a:pt x="318" y="621"/>
                    <a:pt x="318" y="621"/>
                    <a:pt x="318" y="621"/>
                  </a:cubicBezTo>
                  <a:cubicBezTo>
                    <a:pt x="315" y="621"/>
                    <a:pt x="313" y="621"/>
                    <a:pt x="310" y="621"/>
                  </a:cubicBezTo>
                  <a:cubicBezTo>
                    <a:pt x="139" y="621"/>
                    <a:pt x="0" y="482"/>
                    <a:pt x="0" y="311"/>
                  </a:cubicBezTo>
                  <a:cubicBezTo>
                    <a:pt x="0" y="139"/>
                    <a:pt x="139" y="0"/>
                    <a:pt x="310" y="0"/>
                  </a:cubicBezTo>
                  <a:cubicBezTo>
                    <a:pt x="313" y="0"/>
                    <a:pt x="317" y="0"/>
                    <a:pt x="320" y="0"/>
                  </a:cubicBezTo>
                  <a:cubicBezTo>
                    <a:pt x="318" y="46"/>
                    <a:pt x="318" y="46"/>
                    <a:pt x="318" y="46"/>
                  </a:cubicBezTo>
                  <a:cubicBezTo>
                    <a:pt x="324" y="46"/>
                    <a:pt x="323" y="46"/>
                    <a:pt x="329" y="47"/>
                  </a:cubicBezTo>
                  <a:cubicBezTo>
                    <a:pt x="324" y="92"/>
                    <a:pt x="324" y="92"/>
                    <a:pt x="324" y="92"/>
                  </a:cubicBezTo>
                  <a:cubicBezTo>
                    <a:pt x="327" y="92"/>
                    <a:pt x="335" y="92"/>
                    <a:pt x="338" y="92"/>
                  </a:cubicBezTo>
                  <a:cubicBezTo>
                    <a:pt x="344" y="47"/>
                    <a:pt x="344" y="47"/>
                    <a:pt x="344" y="47"/>
                  </a:cubicBezTo>
                  <a:cubicBezTo>
                    <a:pt x="348" y="48"/>
                    <a:pt x="352" y="49"/>
                    <a:pt x="356" y="49"/>
                  </a:cubicBezTo>
                  <a:cubicBezTo>
                    <a:pt x="364" y="5"/>
                    <a:pt x="364" y="5"/>
                    <a:pt x="364" y="5"/>
                  </a:cubicBezTo>
                  <a:cubicBezTo>
                    <a:pt x="375" y="7"/>
                    <a:pt x="386" y="9"/>
                    <a:pt x="397" y="12"/>
                  </a:cubicBezTo>
                  <a:cubicBezTo>
                    <a:pt x="384" y="56"/>
                    <a:pt x="384" y="56"/>
                    <a:pt x="384" y="56"/>
                  </a:cubicBezTo>
                  <a:cubicBezTo>
                    <a:pt x="390" y="58"/>
                    <a:pt x="396" y="60"/>
                    <a:pt x="402" y="62"/>
                  </a:cubicBezTo>
                  <a:cubicBezTo>
                    <a:pt x="386" y="104"/>
                    <a:pt x="386" y="104"/>
                    <a:pt x="386" y="104"/>
                  </a:cubicBezTo>
                  <a:cubicBezTo>
                    <a:pt x="388" y="105"/>
                    <a:pt x="396" y="108"/>
                    <a:pt x="398" y="109"/>
                  </a:cubicBezTo>
                  <a:cubicBezTo>
                    <a:pt x="416" y="67"/>
                    <a:pt x="416" y="67"/>
                    <a:pt x="416" y="67"/>
                  </a:cubicBezTo>
                  <a:cubicBezTo>
                    <a:pt x="431" y="73"/>
                    <a:pt x="439" y="78"/>
                    <a:pt x="453" y="87"/>
                  </a:cubicBezTo>
                  <a:cubicBezTo>
                    <a:pt x="477" y="49"/>
                    <a:pt x="477" y="49"/>
                    <a:pt x="477" y="49"/>
                  </a:cubicBezTo>
                  <a:cubicBezTo>
                    <a:pt x="493" y="59"/>
                    <a:pt x="507" y="70"/>
                    <a:pt x="521" y="83"/>
                  </a:cubicBezTo>
                  <a:cubicBezTo>
                    <a:pt x="490" y="116"/>
                    <a:pt x="490" y="116"/>
                    <a:pt x="490" y="116"/>
                  </a:cubicBezTo>
                  <a:cubicBezTo>
                    <a:pt x="488" y="114"/>
                    <a:pt x="485" y="112"/>
                    <a:pt x="483" y="110"/>
                  </a:cubicBezTo>
                  <a:cubicBezTo>
                    <a:pt x="453" y="144"/>
                    <a:pt x="453" y="144"/>
                    <a:pt x="453" y="144"/>
                  </a:cubicBezTo>
                  <a:cubicBezTo>
                    <a:pt x="462" y="152"/>
                    <a:pt x="468" y="157"/>
                    <a:pt x="475" y="166"/>
                  </a:cubicBezTo>
                  <a:cubicBezTo>
                    <a:pt x="510" y="137"/>
                    <a:pt x="510" y="137"/>
                    <a:pt x="510" y="137"/>
                  </a:cubicBezTo>
                  <a:cubicBezTo>
                    <a:pt x="506" y="134"/>
                    <a:pt x="507" y="133"/>
                    <a:pt x="503" y="130"/>
                  </a:cubicBezTo>
                  <a:cubicBezTo>
                    <a:pt x="537" y="99"/>
                    <a:pt x="537" y="99"/>
                    <a:pt x="537" y="99"/>
                  </a:cubicBezTo>
                  <a:cubicBezTo>
                    <a:pt x="547" y="109"/>
                    <a:pt x="556" y="121"/>
                    <a:pt x="565" y="133"/>
                  </a:cubicBezTo>
                  <a:cubicBezTo>
                    <a:pt x="527" y="159"/>
                    <a:pt x="527" y="159"/>
                    <a:pt x="527" y="159"/>
                  </a:cubicBezTo>
                  <a:cubicBezTo>
                    <a:pt x="524" y="155"/>
                    <a:pt x="524" y="154"/>
                    <a:pt x="521" y="150"/>
                  </a:cubicBezTo>
                  <a:cubicBezTo>
                    <a:pt x="486" y="178"/>
                    <a:pt x="486" y="178"/>
                    <a:pt x="486" y="178"/>
                  </a:cubicBezTo>
                  <a:cubicBezTo>
                    <a:pt x="496" y="191"/>
                    <a:pt x="502" y="202"/>
                    <a:pt x="509" y="217"/>
                  </a:cubicBezTo>
                  <a:cubicBezTo>
                    <a:pt x="550" y="198"/>
                    <a:pt x="550" y="198"/>
                    <a:pt x="550" y="198"/>
                  </a:cubicBezTo>
                  <a:cubicBezTo>
                    <a:pt x="547" y="193"/>
                    <a:pt x="545" y="188"/>
                    <a:pt x="542" y="183"/>
                  </a:cubicBezTo>
                  <a:cubicBezTo>
                    <a:pt x="582" y="161"/>
                    <a:pt x="582" y="161"/>
                    <a:pt x="582" y="161"/>
                  </a:cubicBezTo>
                  <a:cubicBezTo>
                    <a:pt x="588" y="171"/>
                    <a:pt x="592" y="181"/>
                    <a:pt x="597" y="191"/>
                  </a:cubicBezTo>
                  <a:cubicBezTo>
                    <a:pt x="555" y="209"/>
                    <a:pt x="555" y="209"/>
                    <a:pt x="555" y="209"/>
                  </a:cubicBezTo>
                  <a:cubicBezTo>
                    <a:pt x="560" y="221"/>
                    <a:pt x="564" y="234"/>
                    <a:pt x="568" y="247"/>
                  </a:cubicBezTo>
                  <a:cubicBezTo>
                    <a:pt x="524" y="258"/>
                    <a:pt x="524" y="258"/>
                    <a:pt x="524" y="258"/>
                  </a:cubicBezTo>
                  <a:cubicBezTo>
                    <a:pt x="526" y="269"/>
                    <a:pt x="528" y="281"/>
                    <a:pt x="529" y="293"/>
                  </a:cubicBezTo>
                  <a:cubicBezTo>
                    <a:pt x="574" y="289"/>
                    <a:pt x="574" y="289"/>
                    <a:pt x="574" y="289"/>
                  </a:cubicBezTo>
                  <a:cubicBezTo>
                    <a:pt x="575" y="293"/>
                    <a:pt x="575" y="297"/>
                    <a:pt x="575" y="301"/>
                  </a:cubicBezTo>
                  <a:cubicBezTo>
                    <a:pt x="620" y="300"/>
                    <a:pt x="620" y="300"/>
                    <a:pt x="620" y="300"/>
                  </a:cubicBezTo>
                  <a:cubicBezTo>
                    <a:pt x="620" y="303"/>
                    <a:pt x="620" y="307"/>
                    <a:pt x="620" y="311"/>
                  </a:cubicBezTo>
                  <a:cubicBezTo>
                    <a:pt x="620" y="314"/>
                    <a:pt x="620" y="318"/>
                    <a:pt x="620" y="322"/>
                  </a:cubicBezTo>
                  <a:cubicBezTo>
                    <a:pt x="575" y="320"/>
                    <a:pt x="575" y="320"/>
                    <a:pt x="575" y="320"/>
                  </a:cubicBezTo>
                  <a:cubicBezTo>
                    <a:pt x="575" y="324"/>
                    <a:pt x="575" y="328"/>
                    <a:pt x="574" y="332"/>
                  </a:cubicBezTo>
                  <a:lnTo>
                    <a:pt x="529" y="328"/>
                  </a:lnTo>
                  <a:close/>
                  <a:moveTo>
                    <a:pt x="483" y="511"/>
                  </a:moveTo>
                  <a:cubicBezTo>
                    <a:pt x="453" y="477"/>
                    <a:pt x="453" y="477"/>
                    <a:pt x="453" y="477"/>
                  </a:cubicBezTo>
                  <a:cubicBezTo>
                    <a:pt x="444" y="485"/>
                    <a:pt x="439" y="489"/>
                    <a:pt x="429" y="495"/>
                  </a:cubicBezTo>
                  <a:cubicBezTo>
                    <a:pt x="405" y="456"/>
                    <a:pt x="405" y="456"/>
                    <a:pt x="405" y="456"/>
                  </a:cubicBezTo>
                  <a:cubicBezTo>
                    <a:pt x="403" y="458"/>
                    <a:pt x="386" y="468"/>
                    <a:pt x="386" y="468"/>
                  </a:cubicBezTo>
                  <a:cubicBezTo>
                    <a:pt x="408" y="507"/>
                    <a:pt x="408" y="507"/>
                    <a:pt x="408" y="507"/>
                  </a:cubicBezTo>
                  <a:cubicBezTo>
                    <a:pt x="408" y="507"/>
                    <a:pt x="424" y="499"/>
                    <a:pt x="425" y="498"/>
                  </a:cubicBezTo>
                  <a:cubicBezTo>
                    <a:pt x="448" y="537"/>
                    <a:pt x="448" y="537"/>
                    <a:pt x="448" y="537"/>
                  </a:cubicBezTo>
                  <a:cubicBezTo>
                    <a:pt x="458" y="531"/>
                    <a:pt x="467" y="524"/>
                    <a:pt x="476" y="517"/>
                  </a:cubicBezTo>
                  <a:cubicBezTo>
                    <a:pt x="504" y="553"/>
                    <a:pt x="504" y="553"/>
                    <a:pt x="504" y="553"/>
                  </a:cubicBezTo>
                  <a:cubicBezTo>
                    <a:pt x="510" y="548"/>
                    <a:pt x="516" y="543"/>
                    <a:pt x="521" y="538"/>
                  </a:cubicBezTo>
                  <a:cubicBezTo>
                    <a:pt x="490" y="505"/>
                    <a:pt x="490" y="505"/>
                    <a:pt x="490" y="505"/>
                  </a:cubicBezTo>
                  <a:cubicBezTo>
                    <a:pt x="488" y="507"/>
                    <a:pt x="485" y="509"/>
                    <a:pt x="483" y="511"/>
                  </a:cubicBezTo>
                  <a:close/>
                  <a:moveTo>
                    <a:pt x="386" y="565"/>
                  </a:moveTo>
                  <a:cubicBezTo>
                    <a:pt x="397" y="561"/>
                    <a:pt x="409" y="557"/>
                    <a:pt x="420" y="552"/>
                  </a:cubicBezTo>
                  <a:cubicBezTo>
                    <a:pt x="438" y="593"/>
                    <a:pt x="438" y="593"/>
                    <a:pt x="438" y="593"/>
                  </a:cubicBezTo>
                  <a:cubicBezTo>
                    <a:pt x="448" y="589"/>
                    <a:pt x="458" y="584"/>
                    <a:pt x="468" y="578"/>
                  </a:cubicBezTo>
                  <a:cubicBezTo>
                    <a:pt x="445" y="539"/>
                    <a:pt x="445" y="539"/>
                    <a:pt x="445" y="539"/>
                  </a:cubicBezTo>
                  <a:cubicBezTo>
                    <a:pt x="443" y="539"/>
                    <a:pt x="431" y="546"/>
                    <a:pt x="430" y="547"/>
                  </a:cubicBezTo>
                  <a:cubicBezTo>
                    <a:pt x="408" y="507"/>
                    <a:pt x="408" y="507"/>
                    <a:pt x="408" y="507"/>
                  </a:cubicBezTo>
                  <a:cubicBezTo>
                    <a:pt x="397" y="513"/>
                    <a:pt x="385" y="518"/>
                    <a:pt x="373" y="521"/>
                  </a:cubicBezTo>
                  <a:lnTo>
                    <a:pt x="386" y="565"/>
                  </a:ln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353C45"/>
                </a:solidFill>
              </a:endParaRPr>
            </a:p>
          </p:txBody>
        </p:sp>
        <p:sp>
          <p:nvSpPr>
            <p:cNvPr id="22" name="Freeform 11"/>
            <p:cNvSpPr>
              <a:spLocks noChangeAspect="1" noEditPoints="1"/>
            </p:cNvSpPr>
            <p:nvPr/>
          </p:nvSpPr>
          <p:spPr bwMode="auto">
            <a:xfrm>
              <a:off x="1185863" y="3814763"/>
              <a:ext cx="2108200" cy="285750"/>
            </a:xfrm>
            <a:custGeom>
              <a:avLst/>
              <a:gdLst>
                <a:gd name="T0" fmla="*/ 0 w 1601"/>
                <a:gd name="T1" fmla="*/ 212 h 217"/>
                <a:gd name="T2" fmla="*/ 80 w 1601"/>
                <a:gd name="T3" fmla="*/ 185 h 217"/>
                <a:gd name="T4" fmla="*/ 234 w 1601"/>
                <a:gd name="T5" fmla="*/ 212 h 217"/>
                <a:gd name="T6" fmla="*/ 187 w 1601"/>
                <a:gd name="T7" fmla="*/ 28 h 217"/>
                <a:gd name="T8" fmla="*/ 107 w 1601"/>
                <a:gd name="T9" fmla="*/ 141 h 217"/>
                <a:gd name="T10" fmla="*/ 190 w 1601"/>
                <a:gd name="T11" fmla="*/ 141 h 217"/>
                <a:gd name="T12" fmla="*/ 485 w 1601"/>
                <a:gd name="T13" fmla="*/ 29 h 217"/>
                <a:gd name="T14" fmla="*/ 324 w 1601"/>
                <a:gd name="T15" fmla="*/ 212 h 217"/>
                <a:gd name="T16" fmla="*/ 385 w 1601"/>
                <a:gd name="T17" fmla="*/ 169 h 217"/>
                <a:gd name="T18" fmla="*/ 570 w 1601"/>
                <a:gd name="T19" fmla="*/ 99 h 217"/>
                <a:gd name="T20" fmla="*/ 480 w 1601"/>
                <a:gd name="T21" fmla="*/ 126 h 217"/>
                <a:gd name="T22" fmla="*/ 385 w 1601"/>
                <a:gd name="T23" fmla="*/ 75 h 217"/>
                <a:gd name="T24" fmla="*/ 509 w 1601"/>
                <a:gd name="T25" fmla="*/ 101 h 217"/>
                <a:gd name="T26" fmla="*/ 762 w 1601"/>
                <a:gd name="T27" fmla="*/ 29 h 217"/>
                <a:gd name="T28" fmla="*/ 601 w 1601"/>
                <a:gd name="T29" fmla="*/ 212 h 217"/>
                <a:gd name="T30" fmla="*/ 662 w 1601"/>
                <a:gd name="T31" fmla="*/ 169 h 217"/>
                <a:gd name="T32" fmla="*/ 847 w 1601"/>
                <a:gd name="T33" fmla="*/ 99 h 217"/>
                <a:gd name="T34" fmla="*/ 757 w 1601"/>
                <a:gd name="T35" fmla="*/ 126 h 217"/>
                <a:gd name="T36" fmla="*/ 662 w 1601"/>
                <a:gd name="T37" fmla="*/ 75 h 217"/>
                <a:gd name="T38" fmla="*/ 786 w 1601"/>
                <a:gd name="T39" fmla="*/ 101 h 217"/>
                <a:gd name="T40" fmla="*/ 865 w 1601"/>
                <a:gd name="T41" fmla="*/ 29 h 217"/>
                <a:gd name="T42" fmla="*/ 1133 w 1601"/>
                <a:gd name="T43" fmla="*/ 75 h 217"/>
                <a:gd name="T44" fmla="*/ 1030 w 1601"/>
                <a:gd name="T45" fmla="*/ 212 h 217"/>
                <a:gd name="T46" fmla="*/ 968 w 1601"/>
                <a:gd name="T47" fmla="*/ 75 h 217"/>
                <a:gd name="T48" fmla="*/ 865 w 1601"/>
                <a:gd name="T49" fmla="*/ 29 h 217"/>
                <a:gd name="T50" fmla="*/ 1230 w 1601"/>
                <a:gd name="T51" fmla="*/ 29 h 217"/>
                <a:gd name="T52" fmla="*/ 1168 w 1601"/>
                <a:gd name="T53" fmla="*/ 212 h 217"/>
                <a:gd name="T54" fmla="*/ 1415 w 1601"/>
                <a:gd name="T55" fmla="*/ 24 h 217"/>
                <a:gd name="T56" fmla="*/ 1415 w 1601"/>
                <a:gd name="T57" fmla="*/ 217 h 217"/>
                <a:gd name="T58" fmla="*/ 1415 w 1601"/>
                <a:gd name="T59" fmla="*/ 24 h 217"/>
                <a:gd name="T60" fmla="*/ 1331 w 1601"/>
                <a:gd name="T61" fmla="*/ 120 h 217"/>
                <a:gd name="T62" fmla="*/ 1500 w 1601"/>
                <a:gd name="T63" fmla="*/ 121 h 217"/>
                <a:gd name="T64" fmla="*/ 1580 w 1601"/>
                <a:gd name="T65" fmla="*/ 0 h 217"/>
                <a:gd name="T66" fmla="*/ 1580 w 1601"/>
                <a:gd name="T67" fmla="*/ 41 h 217"/>
                <a:gd name="T68" fmla="*/ 1580 w 1601"/>
                <a:gd name="T69" fmla="*/ 0 h 217"/>
                <a:gd name="T70" fmla="*/ 1564 w 1601"/>
                <a:gd name="T71" fmla="*/ 20 h 217"/>
                <a:gd name="T72" fmla="*/ 1595 w 1601"/>
                <a:gd name="T73" fmla="*/ 20 h 217"/>
                <a:gd name="T74" fmla="*/ 1584 w 1601"/>
                <a:gd name="T75" fmla="*/ 21 h 217"/>
                <a:gd name="T76" fmla="*/ 1589 w 1601"/>
                <a:gd name="T77" fmla="*/ 16 h 217"/>
                <a:gd name="T78" fmla="*/ 1580 w 1601"/>
                <a:gd name="T79" fmla="*/ 10 h 217"/>
                <a:gd name="T80" fmla="*/ 1572 w 1601"/>
                <a:gd name="T81" fmla="*/ 31 h 217"/>
                <a:gd name="T82" fmla="*/ 1577 w 1601"/>
                <a:gd name="T83" fmla="*/ 23 h 217"/>
                <a:gd name="T84" fmla="*/ 1583 w 1601"/>
                <a:gd name="T85" fmla="*/ 26 h 217"/>
                <a:gd name="T86" fmla="*/ 1590 w 1601"/>
                <a:gd name="T87" fmla="*/ 31 h 217"/>
                <a:gd name="T88" fmla="*/ 1584 w 1601"/>
                <a:gd name="T89" fmla="*/ 21 h 217"/>
                <a:gd name="T90" fmla="*/ 1577 w 1601"/>
                <a:gd name="T91" fmla="*/ 19 h 217"/>
                <a:gd name="T92" fmla="*/ 1579 w 1601"/>
                <a:gd name="T93" fmla="*/ 13 h 217"/>
                <a:gd name="T94" fmla="*/ 1579 w 1601"/>
                <a:gd name="T95" fmla="*/ 1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1" h="217">
                  <a:moveTo>
                    <a:pt x="115" y="28"/>
                  </a:moveTo>
                  <a:cubicBezTo>
                    <a:pt x="0" y="212"/>
                    <a:pt x="0" y="212"/>
                    <a:pt x="0" y="212"/>
                  </a:cubicBezTo>
                  <a:cubicBezTo>
                    <a:pt x="63" y="212"/>
                    <a:pt x="63" y="212"/>
                    <a:pt x="63" y="212"/>
                  </a:cubicBezTo>
                  <a:cubicBezTo>
                    <a:pt x="80" y="185"/>
                    <a:pt x="80" y="185"/>
                    <a:pt x="80" y="185"/>
                  </a:cubicBezTo>
                  <a:cubicBezTo>
                    <a:pt x="217" y="185"/>
                    <a:pt x="217" y="185"/>
                    <a:pt x="217" y="185"/>
                  </a:cubicBezTo>
                  <a:cubicBezTo>
                    <a:pt x="234" y="212"/>
                    <a:pt x="234" y="212"/>
                    <a:pt x="234" y="212"/>
                  </a:cubicBezTo>
                  <a:cubicBezTo>
                    <a:pt x="302" y="212"/>
                    <a:pt x="302" y="212"/>
                    <a:pt x="302" y="212"/>
                  </a:cubicBezTo>
                  <a:cubicBezTo>
                    <a:pt x="187" y="28"/>
                    <a:pt x="187" y="28"/>
                    <a:pt x="187" y="28"/>
                  </a:cubicBezTo>
                  <a:lnTo>
                    <a:pt x="115" y="28"/>
                  </a:lnTo>
                  <a:close/>
                  <a:moveTo>
                    <a:pt x="107" y="141"/>
                  </a:moveTo>
                  <a:cubicBezTo>
                    <a:pt x="148" y="75"/>
                    <a:pt x="148" y="75"/>
                    <a:pt x="148" y="75"/>
                  </a:cubicBezTo>
                  <a:cubicBezTo>
                    <a:pt x="190" y="141"/>
                    <a:pt x="190" y="141"/>
                    <a:pt x="190" y="141"/>
                  </a:cubicBezTo>
                  <a:lnTo>
                    <a:pt x="107" y="141"/>
                  </a:lnTo>
                  <a:close/>
                  <a:moveTo>
                    <a:pt x="485" y="29"/>
                  </a:moveTo>
                  <a:cubicBezTo>
                    <a:pt x="324" y="29"/>
                    <a:pt x="324" y="29"/>
                    <a:pt x="324" y="29"/>
                  </a:cubicBezTo>
                  <a:cubicBezTo>
                    <a:pt x="324" y="212"/>
                    <a:pt x="324" y="212"/>
                    <a:pt x="324" y="212"/>
                  </a:cubicBezTo>
                  <a:cubicBezTo>
                    <a:pt x="385" y="212"/>
                    <a:pt x="385" y="212"/>
                    <a:pt x="385" y="212"/>
                  </a:cubicBezTo>
                  <a:cubicBezTo>
                    <a:pt x="385" y="169"/>
                    <a:pt x="385" y="169"/>
                    <a:pt x="385" y="169"/>
                  </a:cubicBezTo>
                  <a:cubicBezTo>
                    <a:pt x="395" y="169"/>
                    <a:pt x="467" y="169"/>
                    <a:pt x="485" y="169"/>
                  </a:cubicBezTo>
                  <a:cubicBezTo>
                    <a:pt x="534" y="169"/>
                    <a:pt x="570" y="156"/>
                    <a:pt x="570" y="99"/>
                  </a:cubicBezTo>
                  <a:cubicBezTo>
                    <a:pt x="570" y="41"/>
                    <a:pt x="535" y="29"/>
                    <a:pt x="485" y="29"/>
                  </a:cubicBezTo>
                  <a:close/>
                  <a:moveTo>
                    <a:pt x="480" y="126"/>
                  </a:moveTo>
                  <a:cubicBezTo>
                    <a:pt x="467" y="126"/>
                    <a:pt x="396" y="126"/>
                    <a:pt x="385" y="126"/>
                  </a:cubicBezTo>
                  <a:cubicBezTo>
                    <a:pt x="385" y="75"/>
                    <a:pt x="385" y="75"/>
                    <a:pt x="385" y="75"/>
                  </a:cubicBezTo>
                  <a:cubicBezTo>
                    <a:pt x="385" y="75"/>
                    <a:pt x="463" y="75"/>
                    <a:pt x="480" y="75"/>
                  </a:cubicBezTo>
                  <a:cubicBezTo>
                    <a:pt x="502" y="75"/>
                    <a:pt x="509" y="81"/>
                    <a:pt x="509" y="101"/>
                  </a:cubicBezTo>
                  <a:cubicBezTo>
                    <a:pt x="509" y="120"/>
                    <a:pt x="503" y="126"/>
                    <a:pt x="480" y="126"/>
                  </a:cubicBezTo>
                  <a:close/>
                  <a:moveTo>
                    <a:pt x="762" y="29"/>
                  </a:moveTo>
                  <a:cubicBezTo>
                    <a:pt x="601" y="29"/>
                    <a:pt x="601" y="29"/>
                    <a:pt x="601" y="29"/>
                  </a:cubicBezTo>
                  <a:cubicBezTo>
                    <a:pt x="601" y="212"/>
                    <a:pt x="601" y="212"/>
                    <a:pt x="601" y="212"/>
                  </a:cubicBezTo>
                  <a:cubicBezTo>
                    <a:pt x="662" y="212"/>
                    <a:pt x="662" y="212"/>
                    <a:pt x="662" y="212"/>
                  </a:cubicBezTo>
                  <a:cubicBezTo>
                    <a:pt x="662" y="169"/>
                    <a:pt x="662" y="169"/>
                    <a:pt x="662" y="169"/>
                  </a:cubicBezTo>
                  <a:cubicBezTo>
                    <a:pt x="672" y="169"/>
                    <a:pt x="744" y="169"/>
                    <a:pt x="762" y="169"/>
                  </a:cubicBezTo>
                  <a:cubicBezTo>
                    <a:pt x="811" y="169"/>
                    <a:pt x="847" y="156"/>
                    <a:pt x="847" y="99"/>
                  </a:cubicBezTo>
                  <a:cubicBezTo>
                    <a:pt x="847" y="41"/>
                    <a:pt x="812" y="29"/>
                    <a:pt x="762" y="29"/>
                  </a:cubicBezTo>
                  <a:close/>
                  <a:moveTo>
                    <a:pt x="757" y="126"/>
                  </a:moveTo>
                  <a:cubicBezTo>
                    <a:pt x="744" y="126"/>
                    <a:pt x="673" y="126"/>
                    <a:pt x="662" y="126"/>
                  </a:cubicBezTo>
                  <a:cubicBezTo>
                    <a:pt x="662" y="75"/>
                    <a:pt x="662" y="75"/>
                    <a:pt x="662" y="75"/>
                  </a:cubicBezTo>
                  <a:cubicBezTo>
                    <a:pt x="662" y="75"/>
                    <a:pt x="740" y="75"/>
                    <a:pt x="757" y="75"/>
                  </a:cubicBezTo>
                  <a:cubicBezTo>
                    <a:pt x="779" y="75"/>
                    <a:pt x="786" y="81"/>
                    <a:pt x="786" y="101"/>
                  </a:cubicBezTo>
                  <a:cubicBezTo>
                    <a:pt x="786" y="120"/>
                    <a:pt x="780" y="126"/>
                    <a:pt x="757" y="126"/>
                  </a:cubicBezTo>
                  <a:close/>
                  <a:moveTo>
                    <a:pt x="865" y="29"/>
                  </a:moveTo>
                  <a:cubicBezTo>
                    <a:pt x="1133" y="29"/>
                    <a:pt x="1133" y="29"/>
                    <a:pt x="1133" y="29"/>
                  </a:cubicBezTo>
                  <a:cubicBezTo>
                    <a:pt x="1133" y="75"/>
                    <a:pt x="1133" y="75"/>
                    <a:pt x="1133" y="75"/>
                  </a:cubicBezTo>
                  <a:cubicBezTo>
                    <a:pt x="1030" y="75"/>
                    <a:pt x="1030" y="75"/>
                    <a:pt x="1030" y="75"/>
                  </a:cubicBezTo>
                  <a:cubicBezTo>
                    <a:pt x="1030" y="212"/>
                    <a:pt x="1030" y="212"/>
                    <a:pt x="1030" y="212"/>
                  </a:cubicBezTo>
                  <a:cubicBezTo>
                    <a:pt x="968" y="212"/>
                    <a:pt x="968" y="212"/>
                    <a:pt x="968" y="212"/>
                  </a:cubicBezTo>
                  <a:cubicBezTo>
                    <a:pt x="968" y="75"/>
                    <a:pt x="968" y="75"/>
                    <a:pt x="968" y="75"/>
                  </a:cubicBezTo>
                  <a:cubicBezTo>
                    <a:pt x="865" y="75"/>
                    <a:pt x="865" y="75"/>
                    <a:pt x="865" y="75"/>
                  </a:cubicBezTo>
                  <a:lnTo>
                    <a:pt x="865" y="29"/>
                  </a:lnTo>
                  <a:close/>
                  <a:moveTo>
                    <a:pt x="1168" y="29"/>
                  </a:moveTo>
                  <a:cubicBezTo>
                    <a:pt x="1230" y="29"/>
                    <a:pt x="1230" y="29"/>
                    <a:pt x="1230" y="29"/>
                  </a:cubicBezTo>
                  <a:cubicBezTo>
                    <a:pt x="1230" y="212"/>
                    <a:pt x="1230" y="212"/>
                    <a:pt x="1230" y="212"/>
                  </a:cubicBezTo>
                  <a:cubicBezTo>
                    <a:pt x="1168" y="212"/>
                    <a:pt x="1168" y="212"/>
                    <a:pt x="1168" y="212"/>
                  </a:cubicBezTo>
                  <a:lnTo>
                    <a:pt x="1168" y="29"/>
                  </a:lnTo>
                  <a:close/>
                  <a:moveTo>
                    <a:pt x="1415" y="24"/>
                  </a:moveTo>
                  <a:cubicBezTo>
                    <a:pt x="1311" y="24"/>
                    <a:pt x="1265" y="40"/>
                    <a:pt x="1265" y="121"/>
                  </a:cubicBezTo>
                  <a:cubicBezTo>
                    <a:pt x="1265" y="201"/>
                    <a:pt x="1310" y="217"/>
                    <a:pt x="1415" y="217"/>
                  </a:cubicBezTo>
                  <a:cubicBezTo>
                    <a:pt x="1519" y="217"/>
                    <a:pt x="1566" y="201"/>
                    <a:pt x="1566" y="120"/>
                  </a:cubicBezTo>
                  <a:cubicBezTo>
                    <a:pt x="1566" y="40"/>
                    <a:pt x="1520" y="24"/>
                    <a:pt x="1415" y="24"/>
                  </a:cubicBezTo>
                  <a:close/>
                  <a:moveTo>
                    <a:pt x="1415" y="172"/>
                  </a:moveTo>
                  <a:cubicBezTo>
                    <a:pt x="1350" y="172"/>
                    <a:pt x="1331" y="168"/>
                    <a:pt x="1331" y="120"/>
                  </a:cubicBezTo>
                  <a:cubicBezTo>
                    <a:pt x="1331" y="73"/>
                    <a:pt x="1350" y="70"/>
                    <a:pt x="1415" y="70"/>
                  </a:cubicBezTo>
                  <a:cubicBezTo>
                    <a:pt x="1480" y="70"/>
                    <a:pt x="1500" y="73"/>
                    <a:pt x="1500" y="121"/>
                  </a:cubicBezTo>
                  <a:cubicBezTo>
                    <a:pt x="1500" y="168"/>
                    <a:pt x="1482" y="172"/>
                    <a:pt x="1415" y="172"/>
                  </a:cubicBezTo>
                  <a:close/>
                  <a:moveTo>
                    <a:pt x="1580" y="0"/>
                  </a:moveTo>
                  <a:cubicBezTo>
                    <a:pt x="1568" y="0"/>
                    <a:pt x="1559" y="9"/>
                    <a:pt x="1559" y="20"/>
                  </a:cubicBezTo>
                  <a:cubicBezTo>
                    <a:pt x="1559" y="32"/>
                    <a:pt x="1568" y="41"/>
                    <a:pt x="1580" y="41"/>
                  </a:cubicBezTo>
                  <a:cubicBezTo>
                    <a:pt x="1592" y="41"/>
                    <a:pt x="1601" y="32"/>
                    <a:pt x="1601" y="20"/>
                  </a:cubicBezTo>
                  <a:cubicBezTo>
                    <a:pt x="1601" y="9"/>
                    <a:pt x="1592" y="0"/>
                    <a:pt x="1580" y="0"/>
                  </a:cubicBezTo>
                  <a:close/>
                  <a:moveTo>
                    <a:pt x="1580" y="37"/>
                  </a:moveTo>
                  <a:cubicBezTo>
                    <a:pt x="1571" y="37"/>
                    <a:pt x="1564" y="29"/>
                    <a:pt x="1564" y="20"/>
                  </a:cubicBezTo>
                  <a:cubicBezTo>
                    <a:pt x="1564" y="11"/>
                    <a:pt x="1571" y="4"/>
                    <a:pt x="1580" y="4"/>
                  </a:cubicBezTo>
                  <a:cubicBezTo>
                    <a:pt x="1589" y="4"/>
                    <a:pt x="1595" y="11"/>
                    <a:pt x="1595" y="20"/>
                  </a:cubicBezTo>
                  <a:cubicBezTo>
                    <a:pt x="1595" y="29"/>
                    <a:pt x="1589" y="37"/>
                    <a:pt x="1580" y="37"/>
                  </a:cubicBezTo>
                  <a:close/>
                  <a:moveTo>
                    <a:pt x="1584" y="21"/>
                  </a:moveTo>
                  <a:cubicBezTo>
                    <a:pt x="1584" y="21"/>
                    <a:pt x="1584" y="21"/>
                    <a:pt x="1584" y="21"/>
                  </a:cubicBezTo>
                  <a:cubicBezTo>
                    <a:pt x="1587" y="20"/>
                    <a:pt x="1589" y="18"/>
                    <a:pt x="1589" y="16"/>
                  </a:cubicBezTo>
                  <a:cubicBezTo>
                    <a:pt x="1589" y="14"/>
                    <a:pt x="1588" y="12"/>
                    <a:pt x="1587" y="12"/>
                  </a:cubicBezTo>
                  <a:cubicBezTo>
                    <a:pt x="1585" y="11"/>
                    <a:pt x="1583" y="10"/>
                    <a:pt x="1580" y="10"/>
                  </a:cubicBezTo>
                  <a:cubicBezTo>
                    <a:pt x="1576" y="10"/>
                    <a:pt x="1574" y="10"/>
                    <a:pt x="1572" y="11"/>
                  </a:cubicBezTo>
                  <a:cubicBezTo>
                    <a:pt x="1572" y="31"/>
                    <a:pt x="1572" y="31"/>
                    <a:pt x="1572" y="31"/>
                  </a:cubicBezTo>
                  <a:cubicBezTo>
                    <a:pt x="1577" y="31"/>
                    <a:pt x="1577" y="31"/>
                    <a:pt x="1577" y="31"/>
                  </a:cubicBezTo>
                  <a:cubicBezTo>
                    <a:pt x="1577" y="23"/>
                    <a:pt x="1577" y="23"/>
                    <a:pt x="1577" y="23"/>
                  </a:cubicBezTo>
                  <a:cubicBezTo>
                    <a:pt x="1579" y="23"/>
                    <a:pt x="1579" y="23"/>
                    <a:pt x="1579" y="23"/>
                  </a:cubicBezTo>
                  <a:cubicBezTo>
                    <a:pt x="1581" y="23"/>
                    <a:pt x="1583" y="24"/>
                    <a:pt x="1583" y="26"/>
                  </a:cubicBezTo>
                  <a:cubicBezTo>
                    <a:pt x="1584" y="28"/>
                    <a:pt x="1584" y="30"/>
                    <a:pt x="1585" y="31"/>
                  </a:cubicBezTo>
                  <a:cubicBezTo>
                    <a:pt x="1590" y="31"/>
                    <a:pt x="1590" y="31"/>
                    <a:pt x="1590" y="31"/>
                  </a:cubicBezTo>
                  <a:cubicBezTo>
                    <a:pt x="1589" y="30"/>
                    <a:pt x="1589" y="29"/>
                    <a:pt x="1588" y="26"/>
                  </a:cubicBezTo>
                  <a:cubicBezTo>
                    <a:pt x="1588" y="23"/>
                    <a:pt x="1586" y="22"/>
                    <a:pt x="1584" y="21"/>
                  </a:cubicBezTo>
                  <a:close/>
                  <a:moveTo>
                    <a:pt x="1579" y="19"/>
                  </a:moveTo>
                  <a:cubicBezTo>
                    <a:pt x="1577" y="19"/>
                    <a:pt x="1577" y="19"/>
                    <a:pt x="1577" y="19"/>
                  </a:cubicBezTo>
                  <a:cubicBezTo>
                    <a:pt x="1577" y="14"/>
                    <a:pt x="1577" y="14"/>
                    <a:pt x="1577" y="14"/>
                  </a:cubicBezTo>
                  <a:cubicBezTo>
                    <a:pt x="1577" y="14"/>
                    <a:pt x="1578" y="13"/>
                    <a:pt x="1579" y="13"/>
                  </a:cubicBezTo>
                  <a:cubicBezTo>
                    <a:pt x="1582" y="13"/>
                    <a:pt x="1584" y="15"/>
                    <a:pt x="1584" y="16"/>
                  </a:cubicBezTo>
                  <a:cubicBezTo>
                    <a:pt x="1584" y="19"/>
                    <a:pt x="1582" y="19"/>
                    <a:pt x="157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353C45"/>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457201" y="914400"/>
            <a:ext cx="8229602" cy="3714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16">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1" y="914400"/>
            <a:ext cx="8229601" cy="3714750"/>
          </a:xfrm>
          <a:prstGeom prst="rect">
            <a:avLst/>
          </a:prstGeom>
        </p:spPr>
        <p:txBody>
          <a:bodyPr/>
          <a:lstStyle>
            <a:lvl1pPr marL="0" indent="0">
              <a:buNone/>
              <a:defRPr>
                <a:solidFill>
                  <a:schemeClr val="accent1"/>
                </a:solidFill>
              </a:defRPr>
            </a:lvl1pPr>
            <a:lvl2pPr marL="0" indent="0">
              <a:buNone/>
              <a:defRPr b="0">
                <a:solidFill>
                  <a:schemeClr val="tx2"/>
                </a:solidFill>
              </a:defRPr>
            </a:lvl2pPr>
            <a:lvl3pPr marL="0" indent="0">
              <a:buNone/>
              <a:defRPr b="0">
                <a:solidFill>
                  <a:schemeClr val="tx2"/>
                </a:solidFill>
              </a:defRPr>
            </a:lvl3pPr>
            <a:lvl4pPr marL="227013" indent="-169863">
              <a:buClrTx/>
              <a:buFont typeface="Wingdings" panose="05000000000000000000" pitchFamily="2" charset="2"/>
              <a:buChar char="§"/>
              <a:defRPr>
                <a:solidFill>
                  <a:schemeClr val="tx2"/>
                </a:solidFill>
              </a:defRPr>
            </a:lvl4pPr>
            <a:lvl5pPr marL="514350" indent="-171450">
              <a:buClrTx/>
              <a:buFont typeface="Wingdings" panose="05000000000000000000" pitchFamily="2" charset="2"/>
              <a:buChar cha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userDrawn="1">
            <p:ph type="ctrTitle" hasCustomPrompt="1"/>
          </p:nvPr>
        </p:nvSpPr>
        <p:spPr>
          <a:xfrm>
            <a:off x="2342569" y="1925974"/>
            <a:ext cx="5594023" cy="621612"/>
          </a:xfrm>
        </p:spPr>
        <p:txBody>
          <a:bodyPr wrap="square" anchor="ctr" anchorCtr="0">
            <a:spAutoFit/>
          </a:bodyPr>
          <a:lstStyle>
            <a:lvl1pPr>
              <a:defRPr sz="4050" b="0" baseline="0">
                <a:solidFill>
                  <a:schemeClr val="accent1"/>
                </a:solidFill>
              </a:defRPr>
            </a:lvl1pPr>
          </a:lstStyle>
          <a:p>
            <a:r>
              <a:rPr lang="en-US" dirty="0"/>
              <a:t>&lt;Section Name Here&gt;</a:t>
            </a:r>
          </a:p>
        </p:txBody>
      </p:sp>
      <p:sp>
        <p:nvSpPr>
          <p:cNvPr id="6" name="Text Placeholder 5"/>
          <p:cNvSpPr>
            <a:spLocks noGrp="1"/>
          </p:cNvSpPr>
          <p:nvPr>
            <p:ph type="body" sz="quarter" idx="10" hasCustomPrompt="1"/>
          </p:nvPr>
        </p:nvSpPr>
        <p:spPr>
          <a:xfrm>
            <a:off x="2342569" y="2514600"/>
            <a:ext cx="5594022" cy="285750"/>
          </a:xfrm>
          <a:prstGeom prst="rect">
            <a:avLst/>
          </a:prstGeom>
        </p:spPr>
        <p:txBody>
          <a:bodyPr>
            <a:noAutofit/>
          </a:bodyPr>
          <a:lstStyle>
            <a:lvl1pPr marL="0" indent="0">
              <a:buNone/>
              <a:defRPr sz="3000">
                <a:solidFill>
                  <a:srgbClr val="FFFFFF"/>
                </a:solidFill>
              </a:defRPr>
            </a:lvl1pPr>
            <a:lvl2pPr marL="288707" indent="0">
              <a:buNone/>
              <a:defRPr/>
            </a:lvl2pPr>
            <a:lvl3pPr marL="569477" indent="0">
              <a:buNone/>
              <a:defRPr/>
            </a:lvl3pPr>
            <a:lvl4pPr marL="855009" indent="0">
              <a:buNone/>
              <a:defRPr/>
            </a:lvl4pPr>
            <a:lvl5pPr marL="1140542" indent="0">
              <a:buNone/>
              <a:defRPr/>
            </a:lvl5pPr>
          </a:lstStyle>
          <a:p>
            <a:pPr lvl="0"/>
            <a:r>
              <a:rPr lang="en-US" dirty="0"/>
              <a:t>&lt;sub head here&gt;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457319" y="923925"/>
            <a:ext cx="4005116" cy="3702844"/>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4681566" y="923925"/>
            <a:ext cx="4005115" cy="3702844"/>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457319" y="1232298"/>
            <a:ext cx="4005116" cy="3396853"/>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7"/>
          </p:nvPr>
        </p:nvSpPr>
        <p:spPr>
          <a:xfrm>
            <a:off x="4681566" y="1232298"/>
            <a:ext cx="4005115" cy="3396853"/>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8" name="Text Placeholder 7"/>
          <p:cNvSpPr>
            <a:spLocks noGrp="1"/>
          </p:cNvSpPr>
          <p:nvPr>
            <p:ph type="body" sz="quarter" idx="10"/>
          </p:nvPr>
        </p:nvSpPr>
        <p:spPr>
          <a:xfrm>
            <a:off x="457199" y="819150"/>
            <a:ext cx="4005072" cy="307777"/>
          </a:xfrm>
          <a:prstGeom prst="rect">
            <a:avLst/>
          </a:prstGeom>
        </p:spPr>
        <p:txBody>
          <a:bodyPr>
            <a:noAutofit/>
          </a:bodyPr>
          <a:lstStyle>
            <a:lvl1pPr marL="0" indent="0">
              <a:buNone/>
              <a:defRPr sz="2400">
                <a:solidFill>
                  <a:schemeClr val="accent1"/>
                </a:solidFill>
              </a:defRPr>
            </a:lvl1pPr>
          </a:lstStyle>
          <a:p>
            <a:pPr lvl="0"/>
            <a:r>
              <a:rPr lang="en-US"/>
              <a:t>Click to edit Master text styles</a:t>
            </a:r>
          </a:p>
        </p:txBody>
      </p:sp>
      <p:sp>
        <p:nvSpPr>
          <p:cNvPr id="12" name="Text Placeholder 7"/>
          <p:cNvSpPr>
            <a:spLocks noGrp="1"/>
          </p:cNvSpPr>
          <p:nvPr>
            <p:ph type="body" sz="quarter" idx="11"/>
          </p:nvPr>
        </p:nvSpPr>
        <p:spPr>
          <a:xfrm>
            <a:off x="4681730" y="819150"/>
            <a:ext cx="4005072" cy="307777"/>
          </a:xfrm>
          <a:prstGeom prst="rect">
            <a:avLst/>
          </a:prstGeom>
        </p:spPr>
        <p:txBody>
          <a:bodyPr>
            <a:noAutofit/>
          </a:bodyPr>
          <a:lstStyle>
            <a:lvl1pPr marL="0" indent="0">
              <a:buNone/>
              <a:defRPr sz="2400">
                <a:solidFill>
                  <a:schemeClr val="accent1"/>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Click to edit Master text styles</a:t>
            </a:r>
          </a:p>
        </p:txBody>
      </p:sp>
      <p:sp>
        <p:nvSpPr>
          <p:cNvPr id="14" name="Picture Placeholder 13"/>
          <p:cNvSpPr>
            <a:spLocks noGrp="1"/>
          </p:cNvSpPr>
          <p:nvPr>
            <p:ph type="pic"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dirty="0"/>
              <a:t>Click icon to add picture</a:t>
            </a:r>
          </a:p>
        </p:txBody>
      </p:sp>
      <p:sp>
        <p:nvSpPr>
          <p:cNvPr id="5" name="Title 4"/>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Click to edit Master text styles</a:t>
            </a:r>
          </a:p>
        </p:txBody>
      </p:sp>
      <p:sp>
        <p:nvSpPr>
          <p:cNvPr id="12" name="Chart Placeholder 11"/>
          <p:cNvSpPr>
            <a:spLocks noGrp="1"/>
          </p:cNvSpPr>
          <p:nvPr>
            <p:ph type="chart"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dirty="0"/>
              <a:t>Click icon to add chart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81566" y="914400"/>
            <a:ext cx="4005115" cy="371475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a:prstGeom prst="rect">
            <a:avLst/>
          </a:prstGeom>
        </p:spPr>
        <p:txBody>
          <a:bodyPr anchor="t" anchorCtr="0">
            <a:noAutofit/>
          </a:bodyPr>
          <a:lstStyle>
            <a:lvl1pPr marL="0" indent="0">
              <a:buNone/>
              <a:defRPr sz="2025"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Click to edit Master text styles</a:t>
            </a:r>
          </a:p>
        </p:txBody>
      </p:sp>
      <p:sp>
        <p:nvSpPr>
          <p:cNvPr id="4" name="Rounded Rectangle 3"/>
          <p:cNvSpPr/>
          <p:nvPr userDrawn="1"/>
        </p:nvSpPr>
        <p:spPr>
          <a:xfrm>
            <a:off x="457200" y="923927"/>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8" tIns="45684" rIns="91368" bIns="45684" rtlCol="0" anchor="ctr"/>
          <a:lstStyle/>
          <a:p>
            <a:pPr algn="ctr" defTabSz="913708" fontAlgn="auto">
              <a:spcBef>
                <a:spcPts val="0"/>
              </a:spcBef>
              <a:spcAft>
                <a:spcPts val="0"/>
              </a:spcAft>
            </a:pPr>
            <a:endParaRPr lang="en-US" dirty="0">
              <a:solidFill>
                <a:prstClr val="white"/>
              </a:solidFill>
            </a:endParaRPr>
          </a:p>
        </p:txBody>
      </p:sp>
      <p:sp>
        <p:nvSpPr>
          <p:cNvPr id="6" name="Media Placeholder 5"/>
          <p:cNvSpPr>
            <a:spLocks noGrp="1"/>
          </p:cNvSpPr>
          <p:nvPr>
            <p:ph type="media" sz="quarter" idx="11"/>
          </p:nvPr>
        </p:nvSpPr>
        <p:spPr>
          <a:xfrm>
            <a:off x="609605" y="1106492"/>
            <a:ext cx="3700463" cy="2853620"/>
          </a:xfrm>
          <a:prstGeom prst="rect">
            <a:avLst/>
          </a:prstGeom>
        </p:spPr>
        <p:txBody>
          <a:bodyPr/>
          <a:lstStyle>
            <a:lvl1pPr>
              <a:defRPr>
                <a:solidFill>
                  <a:srgbClr val="FFFFFF"/>
                </a:solidFill>
              </a:defRPr>
            </a:lvl1pPr>
          </a:lstStyle>
          <a:p>
            <a:r>
              <a:rPr lang="en-US" dirty="0"/>
              <a:t>Click icon to add media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457319" y="1232299"/>
            <a:ext cx="4005116" cy="3396853"/>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marL="546077" lvl="1" indent="-203192"/>
            <a:r>
              <a:rPr lang="en-US" dirty="0"/>
              <a:t>Second level</a:t>
            </a:r>
          </a:p>
          <a:p>
            <a:pPr marL="761968" lvl="2" indent="-190492"/>
            <a:r>
              <a:rPr lang="en-US" dirty="0"/>
              <a:t>Third level</a:t>
            </a:r>
          </a:p>
          <a:p>
            <a:pPr marL="939761" lvl="3" indent="-158744"/>
            <a:r>
              <a:rPr lang="en-US" dirty="0"/>
              <a:t>Fourth level</a:t>
            </a:r>
          </a:p>
          <a:p>
            <a:pPr marL="1104854" lvl="4" indent="-146044"/>
            <a:r>
              <a:rPr lang="en-US" dirty="0"/>
              <a:t>Fifth level</a:t>
            </a:r>
          </a:p>
        </p:txBody>
      </p:sp>
      <p:sp>
        <p:nvSpPr>
          <p:cNvPr id="9" name="Content Placeholder 8"/>
          <p:cNvSpPr>
            <a:spLocks noGrp="1"/>
          </p:cNvSpPr>
          <p:nvPr>
            <p:ph sz="quarter" idx="17"/>
          </p:nvPr>
        </p:nvSpPr>
        <p:spPr>
          <a:xfrm>
            <a:off x="4681567" y="1232299"/>
            <a:ext cx="4005115" cy="3396853"/>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marL="546077" lvl="1" indent="-203192"/>
            <a:r>
              <a:rPr lang="en-US"/>
              <a:t>Second level</a:t>
            </a:r>
          </a:p>
          <a:p>
            <a:pPr marL="761968" lvl="2" indent="-190492"/>
            <a:r>
              <a:rPr lang="en-US"/>
              <a:t>Third level</a:t>
            </a:r>
          </a:p>
          <a:p>
            <a:pPr marL="939761" lvl="3" indent="-158744"/>
            <a:r>
              <a:rPr lang="en-US"/>
              <a:t>Fourth level</a:t>
            </a:r>
          </a:p>
          <a:p>
            <a:pPr marL="1104854" lvl="4" indent="-14604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8" name="Text Placeholder 7"/>
          <p:cNvSpPr>
            <a:spLocks noGrp="1"/>
          </p:cNvSpPr>
          <p:nvPr>
            <p:ph type="body" sz="quarter" idx="10"/>
          </p:nvPr>
        </p:nvSpPr>
        <p:spPr>
          <a:xfrm>
            <a:off x="457199" y="819151"/>
            <a:ext cx="4005072" cy="307777"/>
          </a:xfrm>
          <a:prstGeom prst="rect">
            <a:avLst/>
          </a:prstGeom>
        </p:spPr>
        <p:txBody>
          <a:bodyPr>
            <a:noAutofit/>
          </a:bodyPr>
          <a:lstStyle>
            <a:lvl1pPr marL="0" indent="0">
              <a:buNone/>
              <a:defRPr sz="2400">
                <a:solidFill>
                  <a:schemeClr val="accent1"/>
                </a:solidFill>
              </a:defRPr>
            </a:lvl1pPr>
          </a:lstStyle>
          <a:p>
            <a:pPr lvl="0"/>
            <a:r>
              <a:rPr lang="en-US" dirty="0"/>
              <a:t>Click to edit Master text styles</a:t>
            </a:r>
          </a:p>
        </p:txBody>
      </p:sp>
      <p:sp>
        <p:nvSpPr>
          <p:cNvPr id="12" name="Text Placeholder 7"/>
          <p:cNvSpPr>
            <a:spLocks noGrp="1"/>
          </p:cNvSpPr>
          <p:nvPr>
            <p:ph type="body" sz="quarter" idx="11"/>
          </p:nvPr>
        </p:nvSpPr>
        <p:spPr>
          <a:xfrm>
            <a:off x="4681730" y="819151"/>
            <a:ext cx="4005072" cy="307777"/>
          </a:xfrm>
          <a:prstGeom prst="rect">
            <a:avLst/>
          </a:prstGeom>
        </p:spPr>
        <p:txBody>
          <a:bodyPr>
            <a:noAutofit/>
          </a:bodyPr>
          <a:lstStyle>
            <a:lvl1pPr marL="0" indent="0">
              <a:buNone/>
              <a:defRPr sz="24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36400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819150"/>
            <a:ext cx="8229601"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Click to edit Master text styles</a:t>
            </a:r>
          </a:p>
        </p:txBody>
      </p:sp>
      <p:sp>
        <p:nvSpPr>
          <p:cNvPr id="12" name="Chart Placeholder 11"/>
          <p:cNvSpPr>
            <a:spLocks noGrp="1"/>
          </p:cNvSpPr>
          <p:nvPr>
            <p:ph type="chart" sz="quarter" idx="11"/>
          </p:nvPr>
        </p:nvSpPr>
        <p:spPr>
          <a:xfrm>
            <a:off x="457201" y="1292241"/>
            <a:ext cx="8229601" cy="3336925"/>
          </a:xfrm>
          <a:prstGeom prst="rect">
            <a:avLst/>
          </a:prstGeom>
        </p:spPr>
        <p:txBody>
          <a:bodyPr vert="horz" lIns="0" tIns="0" rIns="0" bIns="0" rtlCol="0">
            <a:normAutofit/>
          </a:bodyPr>
          <a:lstStyle>
            <a:lvl1pPr>
              <a:defRPr lang="en-US"/>
            </a:lvl1pPr>
          </a:lstStyle>
          <a:p>
            <a:pPr lvl="0"/>
            <a:r>
              <a:rPr lang="en-US" dirty="0"/>
              <a:t>Click icon to add chart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Branding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3" cstate="print">
            <a:alphaModFix/>
            <a:extLst>
              <a:ext uri="{28A0092B-C50C-407E-A947-70E740481C1C}">
                <a14:useLocalDpi xmlns:a14="http://schemas.microsoft.com/office/drawing/2010/main" val="0"/>
              </a:ext>
            </a:extLst>
          </a:blip>
          <a:srcRect/>
          <a:stretch>
            <a:fillRect/>
          </a:stretch>
        </p:blipFill>
        <p:spPr>
          <a:xfrm>
            <a:off x="1" y="0"/>
            <a:ext cx="3642404" cy="5143500"/>
          </a:xfrm>
          <a:custGeom>
            <a:avLst/>
            <a:gdLst>
              <a:gd name="connsiteX0" fmla="*/ 0 w 3642404"/>
              <a:gd name="connsiteY0" fmla="*/ 0 h 5143500"/>
              <a:gd name="connsiteX1" fmla="*/ 3642404 w 3642404"/>
              <a:gd name="connsiteY1" fmla="*/ 0 h 5143500"/>
              <a:gd name="connsiteX2" fmla="*/ 3642404 w 3642404"/>
              <a:gd name="connsiteY2" fmla="*/ 5143500 h 5143500"/>
              <a:gd name="connsiteX3" fmla="*/ 0 w 364240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42404" h="5143500">
                <a:moveTo>
                  <a:pt x="0" y="0"/>
                </a:moveTo>
                <a:lnTo>
                  <a:pt x="3642404" y="0"/>
                </a:lnTo>
                <a:lnTo>
                  <a:pt x="3642404" y="5143500"/>
                </a:lnTo>
                <a:lnTo>
                  <a:pt x="0" y="5143500"/>
                </a:lnTo>
                <a:close/>
              </a:path>
            </a:pathLst>
          </a:custGeom>
        </p:spPr>
      </p:pic>
      <p:sp>
        <p:nvSpPr>
          <p:cNvPr id="2" name="Title 1"/>
          <p:cNvSpPr>
            <a:spLocks noGrp="1"/>
          </p:cNvSpPr>
          <p:nvPr>
            <p:ph type="title"/>
          </p:nvPr>
        </p:nvSpPr>
        <p:spPr>
          <a:xfrm>
            <a:off x="3836357" y="2266950"/>
            <a:ext cx="4850446" cy="520045"/>
          </a:xfrm>
        </p:spPr>
        <p:txBody>
          <a:bodyPr anchor="ctr" anchorCtr="0">
            <a:spAutoFit/>
          </a:bodyPr>
          <a:lstStyle>
            <a:lvl1pPr>
              <a:defRPr>
                <a:solidFill>
                  <a:srgbClr val="FFFFFF"/>
                </a:solidFill>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White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969"/>
            <a:ext cx="8534400" cy="435181"/>
          </a:xfrm>
        </p:spPr>
        <p:txBody>
          <a:bodyPr>
            <a:normAutofit/>
          </a:bodyPr>
          <a:lstStyle>
            <a:lvl1pPr>
              <a:defRPr sz="2000">
                <a:solidFill>
                  <a:schemeClr val="accent1"/>
                </a:solidFill>
                <a:latin typeface="Titillium Bold"/>
                <a:cs typeface="Titillium Bold"/>
              </a:defRPr>
            </a:lvl1p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457201" y="914400"/>
            <a:ext cx="8229602" cy="3714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346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16">
          <p15:clr>
            <a:srgbClr val="FBAE40"/>
          </p15:clr>
        </p15:guide>
        <p15:guide id="2" pos="28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1" y="914400"/>
            <a:ext cx="8229601" cy="3714750"/>
          </a:xfrm>
          <a:prstGeom prst="rect">
            <a:avLst/>
          </a:prstGeom>
        </p:spPr>
        <p:txBody>
          <a:bodyPr/>
          <a:lstStyle>
            <a:lvl1pPr marL="0" indent="0">
              <a:buNone/>
              <a:defRPr>
                <a:solidFill>
                  <a:schemeClr val="accent1"/>
                </a:solidFill>
              </a:defRPr>
            </a:lvl1pPr>
            <a:lvl2pPr marL="0" indent="0">
              <a:buNone/>
              <a:defRPr b="0">
                <a:solidFill>
                  <a:schemeClr val="tx2"/>
                </a:solidFill>
              </a:defRPr>
            </a:lvl2pPr>
            <a:lvl3pPr marL="0" indent="0">
              <a:buNone/>
              <a:defRPr b="0">
                <a:solidFill>
                  <a:schemeClr val="tx2"/>
                </a:solidFill>
              </a:defRPr>
            </a:lvl3pPr>
            <a:lvl4pPr marL="227013" indent="-169863">
              <a:buClrTx/>
              <a:buFont typeface="Wingdings" panose="05000000000000000000" pitchFamily="2" charset="2"/>
              <a:buChar char="§"/>
              <a:defRPr>
                <a:solidFill>
                  <a:schemeClr val="tx2"/>
                </a:solidFill>
              </a:defRPr>
            </a:lvl4pPr>
            <a:lvl5pPr marL="514350" indent="-171450">
              <a:buClrTx/>
              <a:buFont typeface="Wingdings" panose="05000000000000000000" pitchFamily="2" charset="2"/>
              <a:buChar cha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478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userDrawn="1">
            <p:ph type="ctrTitle" hasCustomPrompt="1"/>
          </p:nvPr>
        </p:nvSpPr>
        <p:spPr>
          <a:xfrm>
            <a:off x="2342569" y="1925974"/>
            <a:ext cx="5594023" cy="621612"/>
          </a:xfrm>
        </p:spPr>
        <p:txBody>
          <a:bodyPr wrap="square" anchor="ctr" anchorCtr="0">
            <a:spAutoFit/>
          </a:bodyPr>
          <a:lstStyle>
            <a:lvl1pPr>
              <a:defRPr sz="4050" b="0" baseline="0">
                <a:solidFill>
                  <a:schemeClr val="accent1"/>
                </a:solidFill>
              </a:defRPr>
            </a:lvl1pPr>
          </a:lstStyle>
          <a:p>
            <a:r>
              <a:rPr lang="en-US" dirty="0"/>
              <a:t>&lt;Section Name Here&gt;</a:t>
            </a:r>
          </a:p>
        </p:txBody>
      </p:sp>
      <p:sp>
        <p:nvSpPr>
          <p:cNvPr id="6" name="Text Placeholder 5"/>
          <p:cNvSpPr>
            <a:spLocks noGrp="1"/>
          </p:cNvSpPr>
          <p:nvPr>
            <p:ph type="body" sz="quarter" idx="10" hasCustomPrompt="1"/>
          </p:nvPr>
        </p:nvSpPr>
        <p:spPr>
          <a:xfrm>
            <a:off x="2342569" y="2514600"/>
            <a:ext cx="5594022" cy="285750"/>
          </a:xfrm>
          <a:prstGeom prst="rect">
            <a:avLst/>
          </a:prstGeom>
        </p:spPr>
        <p:txBody>
          <a:bodyPr>
            <a:noAutofit/>
          </a:bodyPr>
          <a:lstStyle>
            <a:lvl1pPr marL="0" indent="0">
              <a:buNone/>
              <a:defRPr sz="3000">
                <a:solidFill>
                  <a:srgbClr val="FFFFFF"/>
                </a:solidFill>
              </a:defRPr>
            </a:lvl1pPr>
            <a:lvl2pPr marL="288707" indent="0">
              <a:buNone/>
              <a:defRPr/>
            </a:lvl2pPr>
            <a:lvl3pPr marL="569477" indent="0">
              <a:buNone/>
              <a:defRPr/>
            </a:lvl3pPr>
            <a:lvl4pPr marL="855009" indent="0">
              <a:buNone/>
              <a:defRPr/>
            </a:lvl4pPr>
            <a:lvl5pPr marL="1140542" indent="0">
              <a:buNone/>
              <a:defRPr/>
            </a:lvl5pPr>
          </a:lstStyle>
          <a:p>
            <a:pPr lvl="0"/>
            <a:r>
              <a:rPr lang="en-US" dirty="0"/>
              <a:t>&lt;sub head here&gt;</a:t>
            </a:r>
          </a:p>
        </p:txBody>
      </p:sp>
    </p:spTree>
    <p:extLst>
      <p:ext uri="{BB962C8B-B14F-4D97-AF65-F5344CB8AC3E}">
        <p14:creationId xmlns:p14="http://schemas.microsoft.com/office/powerpoint/2010/main" val="43440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457319" y="923925"/>
            <a:ext cx="4005116" cy="3702844"/>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4681566" y="923925"/>
            <a:ext cx="4005115" cy="3702844"/>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378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457319" y="1232298"/>
            <a:ext cx="4005116" cy="3396853"/>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7"/>
          </p:nvPr>
        </p:nvSpPr>
        <p:spPr>
          <a:xfrm>
            <a:off x="4681566" y="1232298"/>
            <a:ext cx="4005115" cy="3396853"/>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8" name="Text Placeholder 7"/>
          <p:cNvSpPr>
            <a:spLocks noGrp="1"/>
          </p:cNvSpPr>
          <p:nvPr>
            <p:ph type="body" sz="quarter" idx="10"/>
          </p:nvPr>
        </p:nvSpPr>
        <p:spPr>
          <a:xfrm>
            <a:off x="457199" y="819150"/>
            <a:ext cx="4005072" cy="307777"/>
          </a:xfrm>
          <a:prstGeom prst="rect">
            <a:avLst/>
          </a:prstGeom>
        </p:spPr>
        <p:txBody>
          <a:bodyPr>
            <a:noAutofit/>
          </a:bodyPr>
          <a:lstStyle>
            <a:lvl1pPr marL="0" indent="0">
              <a:buNone/>
              <a:defRPr sz="2400">
                <a:solidFill>
                  <a:schemeClr val="accent1"/>
                </a:solidFill>
              </a:defRPr>
            </a:lvl1pPr>
          </a:lstStyle>
          <a:p>
            <a:pPr lvl="0"/>
            <a:r>
              <a:rPr lang="en-US"/>
              <a:t>Edit Master text styles</a:t>
            </a:r>
          </a:p>
        </p:txBody>
      </p:sp>
      <p:sp>
        <p:nvSpPr>
          <p:cNvPr id="12" name="Text Placeholder 7"/>
          <p:cNvSpPr>
            <a:spLocks noGrp="1"/>
          </p:cNvSpPr>
          <p:nvPr>
            <p:ph type="body" sz="quarter" idx="11"/>
          </p:nvPr>
        </p:nvSpPr>
        <p:spPr>
          <a:xfrm>
            <a:off x="4681730" y="819150"/>
            <a:ext cx="4005072" cy="307777"/>
          </a:xfrm>
          <a:prstGeom prst="rect">
            <a:avLst/>
          </a:prstGeom>
        </p:spPr>
        <p:txBody>
          <a:bodyPr>
            <a:noAutofit/>
          </a:bodyPr>
          <a:lstStyle>
            <a:lvl1pPr marL="0" indent="0">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156395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7" y="923926"/>
            <a:ext cx="4005115" cy="3705225"/>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marL="546077" lvl="1" indent="-203192"/>
            <a:r>
              <a:rPr lang="en-US" dirty="0"/>
              <a:t>Second level</a:t>
            </a:r>
          </a:p>
          <a:p>
            <a:pPr marL="761968" lvl="2" indent="-190492"/>
            <a:r>
              <a:rPr lang="en-US" dirty="0"/>
              <a:t>Third level</a:t>
            </a:r>
          </a:p>
          <a:p>
            <a:pPr marL="939761" lvl="3" indent="-158744"/>
            <a:r>
              <a:rPr lang="en-US" dirty="0"/>
              <a:t>Fourth level</a:t>
            </a:r>
          </a:p>
          <a:p>
            <a:pPr marL="1104854" lvl="4" indent="-146044"/>
            <a:r>
              <a:rPr lang="en-US" dirty="0"/>
              <a:t>Fifth level</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35" indent="0">
              <a:buNone/>
              <a:defRPr sz="2000" b="1"/>
            </a:lvl2pPr>
            <a:lvl3pPr marL="913670" indent="0">
              <a:buNone/>
              <a:defRPr sz="1800" b="1"/>
            </a:lvl3pPr>
            <a:lvl4pPr marL="1370505" indent="0">
              <a:buNone/>
              <a:defRPr sz="1600" b="1"/>
            </a:lvl4pPr>
            <a:lvl5pPr marL="1827337" indent="0">
              <a:buNone/>
              <a:defRPr sz="1600" b="1"/>
            </a:lvl5pPr>
            <a:lvl6pPr marL="2284167" indent="0">
              <a:buNone/>
              <a:defRPr sz="1600" b="1"/>
            </a:lvl6pPr>
            <a:lvl7pPr marL="2741009" indent="0">
              <a:buNone/>
              <a:defRPr sz="1600" b="1"/>
            </a:lvl7pPr>
            <a:lvl8pPr marL="3197838" indent="0">
              <a:buNone/>
              <a:defRPr sz="1600" b="1"/>
            </a:lvl8pPr>
            <a:lvl9pPr marL="3654669" indent="0">
              <a:buNone/>
              <a:defRPr sz="1600" b="1"/>
            </a:lvl9pPr>
          </a:lstStyle>
          <a:p>
            <a:pPr lvl="0"/>
            <a:r>
              <a:rPr lang="en-US" dirty="0"/>
              <a:t>Click to edit Master text styles</a:t>
            </a:r>
          </a:p>
        </p:txBody>
      </p:sp>
      <p:sp>
        <p:nvSpPr>
          <p:cNvPr id="14" name="Picture Placeholder 13"/>
          <p:cNvSpPr>
            <a:spLocks noGrp="1"/>
          </p:cNvSpPr>
          <p:nvPr>
            <p:ph type="pic" sz="quarter" idx="11"/>
          </p:nvPr>
        </p:nvSpPr>
        <p:spPr>
          <a:xfrm>
            <a:off x="457199" y="1292242"/>
            <a:ext cx="4005072" cy="3336925"/>
          </a:xfrm>
          <a:prstGeom prst="rect">
            <a:avLst/>
          </a:prstGeom>
        </p:spPr>
        <p:txBody>
          <a:bodyPr vert="horz" lIns="0" tIns="0" rIns="0" bIns="0" rtlCol="0">
            <a:normAutofit/>
          </a:bodyPr>
          <a:lstStyle>
            <a:lvl1pPr>
              <a:defRPr lang="en-US" dirty="0"/>
            </a:lvl1pPr>
          </a:lstStyle>
          <a:p>
            <a:pPr lvl="0"/>
            <a:r>
              <a:rPr lang="en-US" dirty="0"/>
              <a:t>Click icon to add picture</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703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Edit Master text styles</a:t>
            </a:r>
          </a:p>
        </p:txBody>
      </p:sp>
      <p:sp>
        <p:nvSpPr>
          <p:cNvPr id="14" name="Picture Placeholder 13"/>
          <p:cNvSpPr>
            <a:spLocks noGrp="1"/>
          </p:cNvSpPr>
          <p:nvPr>
            <p:ph type="pic"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a:t>Click icon to add picture</a:t>
            </a:r>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915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Edit Master text styles</a:t>
            </a:r>
          </a:p>
        </p:txBody>
      </p:sp>
      <p:sp>
        <p:nvSpPr>
          <p:cNvPr id="12" name="Chart Placeholder 11"/>
          <p:cNvSpPr>
            <a:spLocks noGrp="1"/>
          </p:cNvSpPr>
          <p:nvPr>
            <p:ph type="chart"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a:t>Click icon to add chart</a:t>
            </a:r>
            <a:endParaRPr lang="en-US" dirty="0"/>
          </a:p>
        </p:txBody>
      </p:sp>
    </p:spTree>
    <p:extLst>
      <p:ext uri="{BB962C8B-B14F-4D97-AF65-F5344CB8AC3E}">
        <p14:creationId xmlns:p14="http://schemas.microsoft.com/office/powerpoint/2010/main" val="147299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81566" y="914400"/>
            <a:ext cx="4005115" cy="371475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a:prstGeom prst="rect">
            <a:avLst/>
          </a:prstGeom>
        </p:spPr>
        <p:txBody>
          <a:bodyPr anchor="t" anchorCtr="0">
            <a:noAutofit/>
          </a:bodyPr>
          <a:lstStyle>
            <a:lvl1pPr marL="0" indent="0">
              <a:buNone/>
              <a:defRPr sz="2025"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Edit Master text styles</a:t>
            </a:r>
          </a:p>
        </p:txBody>
      </p:sp>
      <p:sp>
        <p:nvSpPr>
          <p:cNvPr id="4" name="Rounded Rectangle 3"/>
          <p:cNvSpPr/>
          <p:nvPr userDrawn="1"/>
        </p:nvSpPr>
        <p:spPr>
          <a:xfrm>
            <a:off x="457200" y="923927"/>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8" tIns="45684" rIns="91368" bIns="45684" rtlCol="0" anchor="ctr"/>
          <a:lstStyle/>
          <a:p>
            <a:pPr algn="ctr" defTabSz="913708" fontAlgn="auto">
              <a:spcBef>
                <a:spcPts val="0"/>
              </a:spcBef>
              <a:spcAft>
                <a:spcPts val="0"/>
              </a:spcAft>
            </a:pPr>
            <a:endParaRPr lang="en-US" sz="1800">
              <a:solidFill>
                <a:prstClr val="white"/>
              </a:solidFill>
            </a:endParaRPr>
          </a:p>
        </p:txBody>
      </p:sp>
      <p:sp>
        <p:nvSpPr>
          <p:cNvPr id="6" name="Media Placeholder 5"/>
          <p:cNvSpPr>
            <a:spLocks noGrp="1"/>
          </p:cNvSpPr>
          <p:nvPr>
            <p:ph type="media" sz="quarter" idx="11"/>
          </p:nvPr>
        </p:nvSpPr>
        <p:spPr>
          <a:xfrm>
            <a:off x="609605" y="1106492"/>
            <a:ext cx="3700463" cy="2853620"/>
          </a:xfrm>
          <a:prstGeom prst="rect">
            <a:avLst/>
          </a:prstGeom>
        </p:spPr>
        <p:txBody>
          <a:bodyPr/>
          <a:lstStyle>
            <a:lvl1pPr>
              <a:defRPr>
                <a:solidFill>
                  <a:srgbClr val="FFFFFF"/>
                </a:solidFill>
              </a:defRPr>
            </a:lvl1pPr>
          </a:lstStyle>
          <a:p>
            <a:r>
              <a:rPr lang="en-US"/>
              <a:t>Click icon to add media</a:t>
            </a:r>
          </a:p>
        </p:txBody>
      </p:sp>
    </p:spTree>
    <p:extLst>
      <p:ext uri="{BB962C8B-B14F-4D97-AF65-F5344CB8AC3E}">
        <p14:creationId xmlns:p14="http://schemas.microsoft.com/office/powerpoint/2010/main" val="241936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819150"/>
            <a:ext cx="8229601"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Edit Master text styles</a:t>
            </a:r>
          </a:p>
        </p:txBody>
      </p:sp>
      <p:sp>
        <p:nvSpPr>
          <p:cNvPr id="12" name="Chart Placeholder 11"/>
          <p:cNvSpPr>
            <a:spLocks noGrp="1"/>
          </p:cNvSpPr>
          <p:nvPr>
            <p:ph type="chart" sz="quarter" idx="11"/>
          </p:nvPr>
        </p:nvSpPr>
        <p:spPr>
          <a:xfrm>
            <a:off x="457201" y="1292241"/>
            <a:ext cx="8229601" cy="3336925"/>
          </a:xfrm>
          <a:prstGeom prst="rect">
            <a:avLst/>
          </a:prstGeom>
        </p:spPr>
        <p:txBody>
          <a:bodyPr vert="horz" lIns="0" tIns="0" rIns="0" bIns="0" rtlCol="0">
            <a:normAutofit/>
          </a:bodyPr>
          <a:lstStyle>
            <a:lvl1pPr>
              <a:defRPr lang="en-US"/>
            </a:lvl1pPr>
          </a:lstStyle>
          <a:p>
            <a:pPr lvl="0"/>
            <a:r>
              <a:rPr lang="en-US"/>
              <a:t>Click icon to add chart</a:t>
            </a:r>
          </a:p>
        </p:txBody>
      </p:sp>
    </p:spTree>
    <p:extLst>
      <p:ext uri="{BB962C8B-B14F-4D97-AF65-F5344CB8AC3E}">
        <p14:creationId xmlns:p14="http://schemas.microsoft.com/office/powerpoint/2010/main" val="50646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11510"/>
            <a:ext cx="8229601" cy="502890"/>
          </a:xfrm>
        </p:spPr>
        <p:txBody>
          <a:bodyPr>
            <a:noAutofit/>
          </a:bodyPr>
          <a:lstStyle>
            <a:lvl1pPr>
              <a:defRPr sz="2800" b="1">
                <a:solidFill>
                  <a:schemeClr val="tx1"/>
                </a:solidFill>
              </a:defRPr>
            </a:lvl1pPr>
          </a:lstStyle>
          <a:p>
            <a:r>
              <a:rPr lang="en-US"/>
              <a:t>Click to edit Master title style</a:t>
            </a:r>
          </a:p>
        </p:txBody>
      </p:sp>
      <p:sp>
        <p:nvSpPr>
          <p:cNvPr id="4" name="Text Placeholder 6"/>
          <p:cNvSpPr>
            <a:spLocks noGrp="1"/>
          </p:cNvSpPr>
          <p:nvPr>
            <p:ph type="body" sz="quarter" idx="10"/>
          </p:nvPr>
        </p:nvSpPr>
        <p:spPr>
          <a:xfrm>
            <a:off x="457201" y="914400"/>
            <a:ext cx="8229602" cy="3714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05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97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randing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3" cstate="print">
            <a:alphaModFix/>
            <a:extLst>
              <a:ext uri="{28A0092B-C50C-407E-A947-70E740481C1C}">
                <a14:useLocalDpi xmlns:a14="http://schemas.microsoft.com/office/drawing/2010/main" val="0"/>
              </a:ext>
            </a:extLst>
          </a:blip>
          <a:srcRect/>
          <a:stretch>
            <a:fillRect/>
          </a:stretch>
        </p:blipFill>
        <p:spPr>
          <a:xfrm>
            <a:off x="1" y="0"/>
            <a:ext cx="3642404" cy="5143500"/>
          </a:xfrm>
          <a:custGeom>
            <a:avLst/>
            <a:gdLst>
              <a:gd name="connsiteX0" fmla="*/ 0 w 3642404"/>
              <a:gd name="connsiteY0" fmla="*/ 0 h 5143500"/>
              <a:gd name="connsiteX1" fmla="*/ 3642404 w 3642404"/>
              <a:gd name="connsiteY1" fmla="*/ 0 h 5143500"/>
              <a:gd name="connsiteX2" fmla="*/ 3642404 w 3642404"/>
              <a:gd name="connsiteY2" fmla="*/ 5143500 h 5143500"/>
              <a:gd name="connsiteX3" fmla="*/ 0 w 364240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42404" h="5143500">
                <a:moveTo>
                  <a:pt x="0" y="0"/>
                </a:moveTo>
                <a:lnTo>
                  <a:pt x="3642404" y="0"/>
                </a:lnTo>
                <a:lnTo>
                  <a:pt x="3642404" y="5143500"/>
                </a:lnTo>
                <a:lnTo>
                  <a:pt x="0" y="5143500"/>
                </a:lnTo>
                <a:close/>
              </a:path>
            </a:pathLst>
          </a:custGeom>
        </p:spPr>
      </p:pic>
      <p:sp>
        <p:nvSpPr>
          <p:cNvPr id="2" name="Title 1"/>
          <p:cNvSpPr>
            <a:spLocks noGrp="1"/>
          </p:cNvSpPr>
          <p:nvPr>
            <p:ph type="title"/>
          </p:nvPr>
        </p:nvSpPr>
        <p:spPr>
          <a:xfrm>
            <a:off x="3836357" y="2266950"/>
            <a:ext cx="4850446" cy="520045"/>
          </a:xfrm>
        </p:spPr>
        <p:txBody>
          <a:bodyPr anchor="ctr" anchorCtr="0">
            <a:spAutoFit/>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418109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457201" y="914400"/>
            <a:ext cx="8229602" cy="3714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785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16">
          <p15:clr>
            <a:srgbClr val="FBAE40"/>
          </p15:clr>
        </p15:guide>
        <p15:guide id="2" pos="28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1" y="914400"/>
            <a:ext cx="8229601" cy="3714750"/>
          </a:xfrm>
          <a:prstGeom prst="rect">
            <a:avLst/>
          </a:prstGeom>
        </p:spPr>
        <p:txBody>
          <a:bodyPr/>
          <a:lstStyle>
            <a:lvl1pPr marL="0" indent="0">
              <a:buNone/>
              <a:defRPr>
                <a:solidFill>
                  <a:schemeClr val="accent1"/>
                </a:solidFill>
              </a:defRPr>
            </a:lvl1pPr>
            <a:lvl2pPr marL="0" indent="0">
              <a:buNone/>
              <a:defRPr b="0">
                <a:solidFill>
                  <a:schemeClr val="tx2"/>
                </a:solidFill>
              </a:defRPr>
            </a:lvl2pPr>
            <a:lvl3pPr marL="0" indent="0">
              <a:buNone/>
              <a:defRPr b="0">
                <a:solidFill>
                  <a:schemeClr val="tx2"/>
                </a:solidFill>
              </a:defRPr>
            </a:lvl3pPr>
            <a:lvl4pPr marL="227013" indent="-169863">
              <a:buClrTx/>
              <a:buFont typeface="Wingdings" panose="05000000000000000000" pitchFamily="2" charset="2"/>
              <a:buChar char="§"/>
              <a:defRPr>
                <a:solidFill>
                  <a:schemeClr val="tx2"/>
                </a:solidFill>
              </a:defRPr>
            </a:lvl4pPr>
            <a:lvl5pPr marL="514350" indent="-171450">
              <a:buClrTx/>
              <a:buFont typeface="Wingdings" panose="05000000000000000000" pitchFamily="2" charset="2"/>
              <a:buChar cha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userDrawn="1">
            <p:ph type="ctrTitle" hasCustomPrompt="1"/>
          </p:nvPr>
        </p:nvSpPr>
        <p:spPr>
          <a:xfrm>
            <a:off x="1774989" y="1928193"/>
            <a:ext cx="5594023" cy="621612"/>
          </a:xfrm>
        </p:spPr>
        <p:txBody>
          <a:bodyPr wrap="square" anchor="ctr" anchorCtr="0">
            <a:spAutoFit/>
          </a:bodyPr>
          <a:lstStyle>
            <a:lvl1pPr algn="ctr">
              <a:defRPr sz="4050" b="0" baseline="0">
                <a:solidFill>
                  <a:schemeClr val="accent1"/>
                </a:solidFill>
              </a:defRPr>
            </a:lvl1pPr>
          </a:lstStyle>
          <a:p>
            <a:r>
              <a:rPr lang="en-US" dirty="0"/>
              <a:t>&lt;Section Name Here&gt;</a:t>
            </a:r>
          </a:p>
        </p:txBody>
      </p:sp>
      <p:sp>
        <p:nvSpPr>
          <p:cNvPr id="6" name="Text Placeholder 5"/>
          <p:cNvSpPr>
            <a:spLocks noGrp="1"/>
          </p:cNvSpPr>
          <p:nvPr>
            <p:ph type="body" sz="quarter" idx="10" hasCustomPrompt="1"/>
          </p:nvPr>
        </p:nvSpPr>
        <p:spPr>
          <a:xfrm>
            <a:off x="1774989" y="2516819"/>
            <a:ext cx="5594022" cy="285750"/>
          </a:xfrm>
          <a:prstGeom prst="rect">
            <a:avLst/>
          </a:prstGeom>
        </p:spPr>
        <p:txBody>
          <a:bodyPr>
            <a:noAutofit/>
          </a:bodyPr>
          <a:lstStyle>
            <a:lvl1pPr marL="0" indent="0" algn="ctr">
              <a:buNone/>
              <a:defRPr sz="3000">
                <a:solidFill>
                  <a:srgbClr val="FFFFFF"/>
                </a:solidFill>
              </a:defRPr>
            </a:lvl1pPr>
            <a:lvl2pPr marL="288707" indent="0">
              <a:buNone/>
              <a:defRPr/>
            </a:lvl2pPr>
            <a:lvl3pPr marL="569477" indent="0">
              <a:buNone/>
              <a:defRPr/>
            </a:lvl3pPr>
            <a:lvl4pPr marL="855009" indent="0">
              <a:buNone/>
              <a:defRPr/>
            </a:lvl4pPr>
            <a:lvl5pPr marL="1140542" indent="0">
              <a:buNone/>
              <a:defRPr/>
            </a:lvl5pPr>
          </a:lstStyle>
          <a:p>
            <a:pPr lvl="0"/>
            <a:r>
              <a:rPr lang="en-US" dirty="0"/>
              <a:t>&lt;sub head here&gt;</a:t>
            </a:r>
          </a:p>
        </p:txBody>
      </p:sp>
    </p:spTree>
    <p:extLst>
      <p:ext uri="{BB962C8B-B14F-4D97-AF65-F5344CB8AC3E}">
        <p14:creationId xmlns:p14="http://schemas.microsoft.com/office/powerpoint/2010/main" val="255939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7" y="923926"/>
            <a:ext cx="4005115" cy="3705225"/>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marL="546077" lvl="1" indent="-203192"/>
            <a:r>
              <a:rPr lang="en-US"/>
              <a:t>Second level</a:t>
            </a:r>
          </a:p>
          <a:p>
            <a:pPr marL="761968" lvl="2" indent="-190492"/>
            <a:r>
              <a:rPr lang="en-US"/>
              <a:t>Third level</a:t>
            </a:r>
          </a:p>
          <a:p>
            <a:pPr marL="939761" lvl="3" indent="-158744"/>
            <a:r>
              <a:rPr lang="en-US"/>
              <a:t>Fourth level</a:t>
            </a:r>
          </a:p>
          <a:p>
            <a:pPr marL="1104854" lvl="4" indent="-14604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35" indent="0">
              <a:buNone/>
              <a:defRPr sz="2000" b="1"/>
            </a:lvl2pPr>
            <a:lvl3pPr marL="913670" indent="0">
              <a:buNone/>
              <a:defRPr sz="1800" b="1"/>
            </a:lvl3pPr>
            <a:lvl4pPr marL="1370505" indent="0">
              <a:buNone/>
              <a:defRPr sz="1600" b="1"/>
            </a:lvl4pPr>
            <a:lvl5pPr marL="1827337" indent="0">
              <a:buNone/>
              <a:defRPr sz="1600" b="1"/>
            </a:lvl5pPr>
            <a:lvl6pPr marL="2284167" indent="0">
              <a:buNone/>
              <a:defRPr sz="1600" b="1"/>
            </a:lvl6pPr>
            <a:lvl7pPr marL="2741009" indent="0">
              <a:buNone/>
              <a:defRPr sz="1600" b="1"/>
            </a:lvl7pPr>
            <a:lvl8pPr marL="3197838" indent="0">
              <a:buNone/>
              <a:defRPr sz="1600" b="1"/>
            </a:lvl8pPr>
            <a:lvl9pPr marL="3654669" indent="0">
              <a:buNone/>
              <a:defRPr sz="1600" b="1"/>
            </a:lvl9pPr>
          </a:lstStyle>
          <a:p>
            <a:pPr lvl="0"/>
            <a:r>
              <a:rPr lang="en-US" dirty="0"/>
              <a:t>Click to edit Master text styles</a:t>
            </a:r>
          </a:p>
        </p:txBody>
      </p:sp>
      <p:sp>
        <p:nvSpPr>
          <p:cNvPr id="12" name="Chart Placeholder 11"/>
          <p:cNvSpPr>
            <a:spLocks noGrp="1"/>
          </p:cNvSpPr>
          <p:nvPr>
            <p:ph type="chart" sz="quarter" idx="11"/>
          </p:nvPr>
        </p:nvSpPr>
        <p:spPr>
          <a:xfrm>
            <a:off x="457199" y="1292242"/>
            <a:ext cx="4005072" cy="3336925"/>
          </a:xfrm>
          <a:prstGeom prst="rect">
            <a:avLst/>
          </a:prstGeom>
        </p:spPr>
        <p:txBody>
          <a:bodyPr vert="horz" lIns="0" tIns="0" rIns="0" bIns="0" rtlCol="0">
            <a:normAutofit/>
          </a:bodyPr>
          <a:lstStyle>
            <a:lvl1pPr>
              <a:defRPr lang="en-US" dirty="0"/>
            </a:lvl1pPr>
          </a:lstStyle>
          <a:p>
            <a:pPr lvl="0"/>
            <a:r>
              <a:rPr lang="en-US" dirty="0"/>
              <a:t>Click icon to add chart</a:t>
            </a:r>
          </a:p>
        </p:txBody>
      </p:sp>
    </p:spTree>
    <p:extLst>
      <p:ext uri="{BB962C8B-B14F-4D97-AF65-F5344CB8AC3E}">
        <p14:creationId xmlns:p14="http://schemas.microsoft.com/office/powerpoint/2010/main" val="329330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457319" y="923925"/>
            <a:ext cx="4005116" cy="3702844"/>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11"/>
          <p:cNvSpPr>
            <a:spLocks noGrp="1"/>
          </p:cNvSpPr>
          <p:nvPr>
            <p:ph sz="quarter" idx="15"/>
          </p:nvPr>
        </p:nvSpPr>
        <p:spPr>
          <a:xfrm>
            <a:off x="4681566" y="923925"/>
            <a:ext cx="4005115" cy="3702844"/>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699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457319" y="1232298"/>
            <a:ext cx="4005116" cy="3396853"/>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7"/>
          </p:nvPr>
        </p:nvSpPr>
        <p:spPr>
          <a:xfrm>
            <a:off x="4681566" y="1232298"/>
            <a:ext cx="4005115" cy="3396853"/>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8" name="Text Placeholder 7"/>
          <p:cNvSpPr>
            <a:spLocks noGrp="1"/>
          </p:cNvSpPr>
          <p:nvPr>
            <p:ph type="body" sz="quarter" idx="10"/>
          </p:nvPr>
        </p:nvSpPr>
        <p:spPr>
          <a:xfrm>
            <a:off x="457199" y="819150"/>
            <a:ext cx="4005072" cy="307777"/>
          </a:xfrm>
          <a:prstGeom prst="rect">
            <a:avLst/>
          </a:prstGeom>
        </p:spPr>
        <p:txBody>
          <a:bodyPr>
            <a:noAutofit/>
          </a:bodyPr>
          <a:lstStyle>
            <a:lvl1pPr marL="0" indent="0">
              <a:buNone/>
              <a:defRPr sz="2400">
                <a:solidFill>
                  <a:schemeClr val="accent1"/>
                </a:solidFill>
              </a:defRPr>
            </a:lvl1pPr>
          </a:lstStyle>
          <a:p>
            <a:pPr lvl="0"/>
            <a:r>
              <a:rPr lang="en-US"/>
              <a:t>Edit Master text styles</a:t>
            </a:r>
          </a:p>
        </p:txBody>
      </p:sp>
      <p:sp>
        <p:nvSpPr>
          <p:cNvPr id="12" name="Text Placeholder 7"/>
          <p:cNvSpPr>
            <a:spLocks noGrp="1"/>
          </p:cNvSpPr>
          <p:nvPr>
            <p:ph type="body" sz="quarter" idx="11"/>
          </p:nvPr>
        </p:nvSpPr>
        <p:spPr>
          <a:xfrm>
            <a:off x="4681730" y="819150"/>
            <a:ext cx="4005072" cy="307777"/>
          </a:xfrm>
          <a:prstGeom prst="rect">
            <a:avLst/>
          </a:prstGeom>
        </p:spPr>
        <p:txBody>
          <a:bodyPr>
            <a:noAutofit/>
          </a:bodyPr>
          <a:lstStyle>
            <a:lvl1pPr marL="0" indent="0">
              <a:buNone/>
              <a:defRPr sz="2400">
                <a:solidFill>
                  <a:schemeClr val="accent1"/>
                </a:solidFill>
              </a:defRPr>
            </a:lvl1pPr>
          </a:lstStyle>
          <a:p>
            <a:pPr lvl="0"/>
            <a:r>
              <a:rPr lang="en-US"/>
              <a:t>Edit Master text styles</a:t>
            </a:r>
          </a:p>
        </p:txBody>
      </p:sp>
    </p:spTree>
    <p:extLst>
      <p:ext uri="{BB962C8B-B14F-4D97-AF65-F5344CB8AC3E}">
        <p14:creationId xmlns:p14="http://schemas.microsoft.com/office/powerpoint/2010/main" val="13163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Edit Master text styles</a:t>
            </a:r>
          </a:p>
        </p:txBody>
      </p:sp>
      <p:sp>
        <p:nvSpPr>
          <p:cNvPr id="14" name="Picture Placeholder 13"/>
          <p:cNvSpPr>
            <a:spLocks noGrp="1"/>
          </p:cNvSpPr>
          <p:nvPr>
            <p:ph type="pic"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a:t>Click icon to add picture</a:t>
            </a:r>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761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Edit Master text styles</a:t>
            </a:r>
          </a:p>
        </p:txBody>
      </p:sp>
      <p:sp>
        <p:nvSpPr>
          <p:cNvPr id="12" name="Chart Placeholder 11"/>
          <p:cNvSpPr>
            <a:spLocks noGrp="1"/>
          </p:cNvSpPr>
          <p:nvPr>
            <p:ph type="chart"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a:t>Click icon to add chart</a:t>
            </a:r>
            <a:endParaRPr lang="en-US" dirty="0"/>
          </a:p>
        </p:txBody>
      </p:sp>
    </p:spTree>
    <p:extLst>
      <p:ext uri="{BB962C8B-B14F-4D97-AF65-F5344CB8AC3E}">
        <p14:creationId xmlns:p14="http://schemas.microsoft.com/office/powerpoint/2010/main" val="112435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81566" y="914400"/>
            <a:ext cx="4005115" cy="371475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a:prstGeom prst="rect">
            <a:avLst/>
          </a:prstGeom>
        </p:spPr>
        <p:txBody>
          <a:bodyPr anchor="t" anchorCtr="0">
            <a:noAutofit/>
          </a:bodyPr>
          <a:lstStyle>
            <a:lvl1pPr marL="0" indent="0">
              <a:buNone/>
              <a:defRPr sz="2025"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Edit Master text styles</a:t>
            </a:r>
          </a:p>
        </p:txBody>
      </p:sp>
      <p:sp>
        <p:nvSpPr>
          <p:cNvPr id="4" name="Rounded Rectangle 3"/>
          <p:cNvSpPr/>
          <p:nvPr userDrawn="1"/>
        </p:nvSpPr>
        <p:spPr>
          <a:xfrm>
            <a:off x="457200" y="923927"/>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8" tIns="45684" rIns="91368" bIns="45684" rtlCol="0" anchor="ctr"/>
          <a:lstStyle/>
          <a:p>
            <a:pPr algn="ctr" defTabSz="913708" fontAlgn="auto">
              <a:spcBef>
                <a:spcPts val="0"/>
              </a:spcBef>
              <a:spcAft>
                <a:spcPts val="0"/>
              </a:spcAft>
            </a:pPr>
            <a:endParaRPr lang="en-US" sz="1800">
              <a:solidFill>
                <a:prstClr val="white"/>
              </a:solidFill>
            </a:endParaRPr>
          </a:p>
        </p:txBody>
      </p:sp>
      <p:sp>
        <p:nvSpPr>
          <p:cNvPr id="6" name="Media Placeholder 5"/>
          <p:cNvSpPr>
            <a:spLocks noGrp="1"/>
          </p:cNvSpPr>
          <p:nvPr>
            <p:ph type="media" sz="quarter" idx="11"/>
          </p:nvPr>
        </p:nvSpPr>
        <p:spPr>
          <a:xfrm>
            <a:off x="609605" y="1106492"/>
            <a:ext cx="3700463" cy="2853620"/>
          </a:xfrm>
          <a:prstGeom prst="rect">
            <a:avLst/>
          </a:prstGeom>
        </p:spPr>
        <p:txBody>
          <a:bodyPr/>
          <a:lstStyle>
            <a:lvl1pPr>
              <a:defRPr>
                <a:solidFill>
                  <a:srgbClr val="FFFFFF"/>
                </a:solidFill>
              </a:defRPr>
            </a:lvl1pPr>
          </a:lstStyle>
          <a:p>
            <a:r>
              <a:rPr lang="en-US"/>
              <a:t>Click icon to add media</a:t>
            </a:r>
          </a:p>
        </p:txBody>
      </p:sp>
    </p:spTree>
    <p:extLst>
      <p:ext uri="{BB962C8B-B14F-4D97-AF65-F5344CB8AC3E}">
        <p14:creationId xmlns:p14="http://schemas.microsoft.com/office/powerpoint/2010/main" val="160400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819150"/>
            <a:ext cx="8229601"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Edit Master text styles</a:t>
            </a:r>
          </a:p>
        </p:txBody>
      </p:sp>
      <p:sp>
        <p:nvSpPr>
          <p:cNvPr id="12" name="Chart Placeholder 11"/>
          <p:cNvSpPr>
            <a:spLocks noGrp="1"/>
          </p:cNvSpPr>
          <p:nvPr>
            <p:ph type="chart" sz="quarter" idx="11"/>
          </p:nvPr>
        </p:nvSpPr>
        <p:spPr>
          <a:xfrm>
            <a:off x="457201" y="1292241"/>
            <a:ext cx="8229601" cy="3336925"/>
          </a:xfrm>
          <a:prstGeom prst="rect">
            <a:avLst/>
          </a:prstGeom>
        </p:spPr>
        <p:txBody>
          <a:bodyPr vert="horz" lIns="0" tIns="0" rIns="0" bIns="0" rtlCol="0">
            <a:normAutofit/>
          </a:bodyPr>
          <a:lstStyle>
            <a:lvl1pPr>
              <a:defRPr lang="en-US"/>
            </a:lvl1pPr>
          </a:lstStyle>
          <a:p>
            <a:pPr lvl="0"/>
            <a:r>
              <a:rPr lang="en-US"/>
              <a:t>Click icon to add chart</a:t>
            </a:r>
          </a:p>
        </p:txBody>
      </p:sp>
    </p:spTree>
    <p:extLst>
      <p:ext uri="{BB962C8B-B14F-4D97-AF65-F5344CB8AC3E}">
        <p14:creationId xmlns:p14="http://schemas.microsoft.com/office/powerpoint/2010/main" val="360572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49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67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rand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46777" y="2266950"/>
            <a:ext cx="4850446" cy="520045"/>
          </a:xfrm>
        </p:spPr>
        <p:txBody>
          <a:bodyPr anchor="ctr" anchorCtr="0">
            <a:spAutoFit/>
          </a:bodyPr>
          <a:lstStyle>
            <a:lvl1pPr algn="ct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34943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cxnSp>
        <p:nvCxnSpPr>
          <p:cNvPr id="9" name="Straight Connector 8"/>
          <p:cNvCxnSpPr/>
          <p:nvPr userDrawn="1"/>
        </p:nvCxnSpPr>
        <p:spPr>
          <a:xfrm>
            <a:off x="3012560" y="1600201"/>
            <a:ext cx="0" cy="1956466"/>
          </a:xfrm>
          <a:prstGeom prst="line">
            <a:avLst/>
          </a:prstGeom>
          <a:ln w="28575" cap="rnd">
            <a:solidFill>
              <a:schemeClr val="accent2"/>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ctrTitle" hasCustomPrompt="1"/>
          </p:nvPr>
        </p:nvSpPr>
        <p:spPr>
          <a:xfrm>
            <a:off x="3319206" y="1648771"/>
            <a:ext cx="5594023" cy="533382"/>
          </a:xfrm>
        </p:spPr>
        <p:txBody>
          <a:bodyPr wrap="square" anchor="b" anchorCtr="0">
            <a:spAutoFit/>
          </a:bodyPr>
          <a:lstStyle>
            <a:lvl1pPr>
              <a:defRPr sz="3200" b="0" baseline="0">
                <a:solidFill>
                  <a:srgbClr val="FFFFFF"/>
                </a:solidFill>
              </a:defRPr>
            </a:lvl1pPr>
          </a:lstStyle>
          <a:p>
            <a:r>
              <a:rPr lang="en-US" dirty="0"/>
              <a:t>&lt;Presentation Title Here&gt;</a:t>
            </a:r>
          </a:p>
        </p:txBody>
      </p:sp>
      <p:sp>
        <p:nvSpPr>
          <p:cNvPr id="19" name="Text Placeholder 18"/>
          <p:cNvSpPr>
            <a:spLocks noGrp="1"/>
          </p:cNvSpPr>
          <p:nvPr userDrawn="1">
            <p:ph type="body" sz="quarter" idx="13" hasCustomPrompt="1"/>
          </p:nvPr>
        </p:nvSpPr>
        <p:spPr>
          <a:xfrm>
            <a:off x="3319201" y="2381252"/>
            <a:ext cx="5594024" cy="406400"/>
          </a:xfrm>
          <a:prstGeom prst="rect">
            <a:avLst/>
          </a:prstGeom>
        </p:spPr>
        <p:txBody>
          <a:bodyPr>
            <a:normAutofit/>
          </a:bodyPr>
          <a:lstStyle>
            <a:lvl1pPr marL="0" indent="0">
              <a:buNone/>
              <a:defRPr sz="1800">
                <a:solidFill>
                  <a:schemeClr val="accent1"/>
                </a:solidFill>
              </a:defRPr>
            </a:lvl1pPr>
            <a:lvl2pPr marL="288815" indent="0">
              <a:buNone/>
              <a:defRPr>
                <a:solidFill>
                  <a:schemeClr val="tx1"/>
                </a:solidFill>
              </a:defRPr>
            </a:lvl2pPr>
            <a:lvl3pPr marL="569693" indent="0">
              <a:buNone/>
              <a:defRPr>
                <a:solidFill>
                  <a:schemeClr val="tx1"/>
                </a:solidFill>
              </a:defRPr>
            </a:lvl3pPr>
            <a:lvl4pPr marL="855333" indent="0">
              <a:buNone/>
              <a:defRPr>
                <a:solidFill>
                  <a:schemeClr val="tx1"/>
                </a:solidFill>
              </a:defRPr>
            </a:lvl4pPr>
            <a:lvl5pPr marL="1140972" indent="0">
              <a:buNone/>
              <a:defRPr>
                <a:solidFill>
                  <a:schemeClr val="tx1"/>
                </a:solidFill>
              </a:defRPr>
            </a:lvl5pPr>
          </a:lstStyle>
          <a:p>
            <a:pPr lvl="0"/>
            <a:r>
              <a:rPr lang="en-US" dirty="0"/>
              <a:t>&lt;Presenter Name Here&gt;</a:t>
            </a:r>
          </a:p>
        </p:txBody>
      </p:sp>
      <p:sp>
        <p:nvSpPr>
          <p:cNvPr id="21" name="Text Placeholder 20"/>
          <p:cNvSpPr>
            <a:spLocks noGrp="1"/>
          </p:cNvSpPr>
          <p:nvPr userDrawn="1">
            <p:ph type="body" sz="quarter" idx="14" hasCustomPrompt="1"/>
          </p:nvPr>
        </p:nvSpPr>
        <p:spPr>
          <a:xfrm>
            <a:off x="3318444" y="2787652"/>
            <a:ext cx="5595371" cy="241298"/>
          </a:xfrm>
          <a:prstGeom prst="rect">
            <a:avLst/>
          </a:prstGeom>
        </p:spPr>
        <p:txBody>
          <a:bodyPr>
            <a:normAutofit/>
          </a:bodyPr>
          <a:lstStyle>
            <a:lvl1pPr marL="0" indent="0">
              <a:buNone/>
              <a:defRPr sz="1050" b="0">
                <a:solidFill>
                  <a:srgbClr val="FFFFFF"/>
                </a:solidFill>
              </a:defRPr>
            </a:lvl1pPr>
            <a:lvl2pPr marL="288815" indent="0">
              <a:buNone/>
              <a:defRPr b="0">
                <a:solidFill>
                  <a:schemeClr val="bg1"/>
                </a:solidFill>
              </a:defRPr>
            </a:lvl2pPr>
            <a:lvl3pPr marL="569693" indent="0">
              <a:buNone/>
              <a:defRPr b="0">
                <a:solidFill>
                  <a:schemeClr val="bg1"/>
                </a:solidFill>
              </a:defRPr>
            </a:lvl3pPr>
            <a:lvl4pPr marL="855333" indent="0">
              <a:buNone/>
              <a:defRPr b="0">
                <a:solidFill>
                  <a:schemeClr val="bg1"/>
                </a:solidFill>
              </a:defRPr>
            </a:lvl4pPr>
            <a:lvl5pPr marL="1140972" indent="0">
              <a:buNone/>
              <a:defRPr b="0">
                <a:solidFill>
                  <a:schemeClr val="bg1"/>
                </a:solidFill>
              </a:defRPr>
            </a:lvl5pPr>
          </a:lstStyle>
          <a:p>
            <a:pPr lvl="0"/>
            <a:r>
              <a:rPr lang="en-US" dirty="0"/>
              <a:t>&lt;Presenter Title Here&gt;</a:t>
            </a:r>
          </a:p>
        </p:txBody>
      </p:sp>
      <p:sp>
        <p:nvSpPr>
          <p:cNvPr id="23" name="Text Placeholder 22"/>
          <p:cNvSpPr>
            <a:spLocks noGrp="1"/>
          </p:cNvSpPr>
          <p:nvPr userDrawn="1">
            <p:ph type="body" sz="quarter" idx="15" hasCustomPrompt="1"/>
          </p:nvPr>
        </p:nvSpPr>
        <p:spPr>
          <a:xfrm>
            <a:off x="3318444" y="3251159"/>
            <a:ext cx="5595371" cy="311191"/>
          </a:xfrm>
          <a:prstGeom prst="rect">
            <a:avLst/>
          </a:prstGeom>
        </p:spPr>
        <p:txBody>
          <a:bodyPr>
            <a:noAutofit/>
          </a:bodyPr>
          <a:lstStyle>
            <a:lvl1pPr marL="0" indent="0">
              <a:buNone/>
              <a:defRPr sz="1050" b="0" baseline="0">
                <a:solidFill>
                  <a:srgbClr val="FFFFFF"/>
                </a:solidFill>
              </a:defRPr>
            </a:lvl1pPr>
            <a:lvl2pPr marL="288815" indent="0">
              <a:buNone/>
              <a:defRPr sz="1425" b="0">
                <a:solidFill>
                  <a:schemeClr val="bg1"/>
                </a:solidFill>
              </a:defRPr>
            </a:lvl2pPr>
            <a:lvl3pPr marL="569693" indent="0">
              <a:buNone/>
              <a:defRPr sz="1200" b="0">
                <a:solidFill>
                  <a:schemeClr val="bg1"/>
                </a:solidFill>
              </a:defRPr>
            </a:lvl3pPr>
            <a:lvl4pPr marL="855333" indent="0">
              <a:buNone/>
              <a:defRPr sz="1125" b="0">
                <a:solidFill>
                  <a:schemeClr val="bg1"/>
                </a:solidFill>
              </a:defRPr>
            </a:lvl4pPr>
            <a:lvl5pPr marL="1140972" indent="0">
              <a:buNone/>
              <a:defRPr sz="1125" b="0">
                <a:solidFill>
                  <a:schemeClr val="bg1"/>
                </a:solidFill>
              </a:defRPr>
            </a:lvl5pPr>
          </a:lstStyle>
          <a:p>
            <a:pPr lvl="0"/>
            <a:r>
              <a:rPr lang="en-US" dirty="0"/>
              <a:t>&lt;Presentation Date Here&gt;</a:t>
            </a:r>
          </a:p>
        </p:txBody>
      </p:sp>
      <p:grpSp>
        <p:nvGrpSpPr>
          <p:cNvPr id="18" name="Group 17"/>
          <p:cNvGrpSpPr>
            <a:grpSpLocks noChangeAspect="1"/>
          </p:cNvGrpSpPr>
          <p:nvPr userDrawn="1"/>
        </p:nvGrpSpPr>
        <p:grpSpPr>
          <a:xfrm>
            <a:off x="651714" y="1982175"/>
            <a:ext cx="1920330" cy="1185746"/>
            <a:chOff x="1185863" y="2798763"/>
            <a:chExt cx="2108200" cy="1301750"/>
          </a:xfrm>
        </p:grpSpPr>
        <p:sp>
          <p:nvSpPr>
            <p:cNvPr id="20" name="Freeform 10"/>
            <p:cNvSpPr>
              <a:spLocks noChangeAspect="1" noEditPoints="1"/>
            </p:cNvSpPr>
            <p:nvPr/>
          </p:nvSpPr>
          <p:spPr bwMode="auto">
            <a:xfrm>
              <a:off x="1819275" y="2798763"/>
              <a:ext cx="815975" cy="819150"/>
            </a:xfrm>
            <a:custGeom>
              <a:avLst/>
              <a:gdLst>
                <a:gd name="T0" fmla="*/ 529 w 620"/>
                <a:gd name="T1" fmla="*/ 341 h 621"/>
                <a:gd name="T2" fmla="*/ 571 w 620"/>
                <a:gd name="T3" fmla="*/ 358 h 621"/>
                <a:gd name="T4" fmla="*/ 608 w 620"/>
                <a:gd name="T5" fmla="*/ 398 h 621"/>
                <a:gd name="T6" fmla="*/ 560 w 620"/>
                <a:gd name="T7" fmla="*/ 399 h 621"/>
                <a:gd name="T8" fmla="*/ 512 w 620"/>
                <a:gd name="T9" fmla="*/ 398 h 621"/>
                <a:gd name="T10" fmla="*/ 533 w 620"/>
                <a:gd name="T11" fmla="*/ 454 h 621"/>
                <a:gd name="T12" fmla="*/ 537 w 620"/>
                <a:gd name="T13" fmla="*/ 522 h 621"/>
                <a:gd name="T14" fmla="*/ 513 w 620"/>
                <a:gd name="T15" fmla="*/ 481 h 621"/>
                <a:gd name="T16" fmla="*/ 496 w 620"/>
                <a:gd name="T17" fmla="*/ 427 h 621"/>
                <a:gd name="T18" fmla="*/ 484 w 620"/>
                <a:gd name="T19" fmla="*/ 311 h 621"/>
                <a:gd name="T20" fmla="*/ 518 w 620"/>
                <a:gd name="T21" fmla="*/ 241 h 621"/>
                <a:gd name="T22" fmla="*/ 470 w 620"/>
                <a:gd name="T23" fmla="*/ 240 h 621"/>
                <a:gd name="T24" fmla="*/ 424 w 620"/>
                <a:gd name="T25" fmla="*/ 123 h 621"/>
                <a:gd name="T26" fmla="*/ 388 w 620"/>
                <a:gd name="T27" fmla="*/ 155 h 621"/>
                <a:gd name="T28" fmla="*/ 136 w 620"/>
                <a:gd name="T29" fmla="*/ 311 h 621"/>
                <a:gd name="T30" fmla="*/ 310 w 620"/>
                <a:gd name="T31" fmla="*/ 530 h 621"/>
                <a:gd name="T32" fmla="*/ 335 w 620"/>
                <a:gd name="T33" fmla="*/ 574 h 621"/>
                <a:gd name="T34" fmla="*/ 362 w 620"/>
                <a:gd name="T35" fmla="*/ 617 h 621"/>
                <a:gd name="T36" fmla="*/ 332 w 620"/>
                <a:gd name="T37" fmla="*/ 575 h 621"/>
                <a:gd name="T38" fmla="*/ 318 w 620"/>
                <a:gd name="T39" fmla="*/ 621 h 621"/>
                <a:gd name="T40" fmla="*/ 0 w 620"/>
                <a:gd name="T41" fmla="*/ 311 h 621"/>
                <a:gd name="T42" fmla="*/ 320 w 620"/>
                <a:gd name="T43" fmla="*/ 0 h 621"/>
                <a:gd name="T44" fmla="*/ 329 w 620"/>
                <a:gd name="T45" fmla="*/ 47 h 621"/>
                <a:gd name="T46" fmla="*/ 338 w 620"/>
                <a:gd name="T47" fmla="*/ 92 h 621"/>
                <a:gd name="T48" fmla="*/ 356 w 620"/>
                <a:gd name="T49" fmla="*/ 49 h 621"/>
                <a:gd name="T50" fmla="*/ 397 w 620"/>
                <a:gd name="T51" fmla="*/ 12 h 621"/>
                <a:gd name="T52" fmla="*/ 402 w 620"/>
                <a:gd name="T53" fmla="*/ 62 h 621"/>
                <a:gd name="T54" fmla="*/ 398 w 620"/>
                <a:gd name="T55" fmla="*/ 109 h 621"/>
                <a:gd name="T56" fmla="*/ 453 w 620"/>
                <a:gd name="T57" fmla="*/ 87 h 621"/>
                <a:gd name="T58" fmla="*/ 521 w 620"/>
                <a:gd name="T59" fmla="*/ 83 h 621"/>
                <a:gd name="T60" fmla="*/ 483 w 620"/>
                <a:gd name="T61" fmla="*/ 110 h 621"/>
                <a:gd name="T62" fmla="*/ 475 w 620"/>
                <a:gd name="T63" fmla="*/ 166 h 621"/>
                <a:gd name="T64" fmla="*/ 503 w 620"/>
                <a:gd name="T65" fmla="*/ 130 h 621"/>
                <a:gd name="T66" fmla="*/ 565 w 620"/>
                <a:gd name="T67" fmla="*/ 133 h 621"/>
                <a:gd name="T68" fmla="*/ 521 w 620"/>
                <a:gd name="T69" fmla="*/ 150 h 621"/>
                <a:gd name="T70" fmla="*/ 509 w 620"/>
                <a:gd name="T71" fmla="*/ 217 h 621"/>
                <a:gd name="T72" fmla="*/ 542 w 620"/>
                <a:gd name="T73" fmla="*/ 183 h 621"/>
                <a:gd name="T74" fmla="*/ 597 w 620"/>
                <a:gd name="T75" fmla="*/ 191 h 621"/>
                <a:gd name="T76" fmla="*/ 568 w 620"/>
                <a:gd name="T77" fmla="*/ 247 h 621"/>
                <a:gd name="T78" fmla="*/ 529 w 620"/>
                <a:gd name="T79" fmla="*/ 293 h 621"/>
                <a:gd name="T80" fmla="*/ 575 w 620"/>
                <a:gd name="T81" fmla="*/ 301 h 621"/>
                <a:gd name="T82" fmla="*/ 620 w 620"/>
                <a:gd name="T83" fmla="*/ 311 h 621"/>
                <a:gd name="T84" fmla="*/ 575 w 620"/>
                <a:gd name="T85" fmla="*/ 320 h 621"/>
                <a:gd name="T86" fmla="*/ 529 w 620"/>
                <a:gd name="T87" fmla="*/ 328 h 621"/>
                <a:gd name="T88" fmla="*/ 453 w 620"/>
                <a:gd name="T89" fmla="*/ 477 h 621"/>
                <a:gd name="T90" fmla="*/ 405 w 620"/>
                <a:gd name="T91" fmla="*/ 456 h 621"/>
                <a:gd name="T92" fmla="*/ 408 w 620"/>
                <a:gd name="T93" fmla="*/ 507 h 621"/>
                <a:gd name="T94" fmla="*/ 448 w 620"/>
                <a:gd name="T95" fmla="*/ 537 h 621"/>
                <a:gd name="T96" fmla="*/ 504 w 620"/>
                <a:gd name="T97" fmla="*/ 553 h 621"/>
                <a:gd name="T98" fmla="*/ 490 w 620"/>
                <a:gd name="T99" fmla="*/ 505 h 621"/>
                <a:gd name="T100" fmla="*/ 386 w 620"/>
                <a:gd name="T101" fmla="*/ 565 h 621"/>
                <a:gd name="T102" fmla="*/ 438 w 620"/>
                <a:gd name="T103" fmla="*/ 593 h 621"/>
                <a:gd name="T104" fmla="*/ 445 w 620"/>
                <a:gd name="T105" fmla="*/ 539 h 621"/>
                <a:gd name="T106" fmla="*/ 408 w 620"/>
                <a:gd name="T107" fmla="*/ 507 h 621"/>
                <a:gd name="T108" fmla="*/ 386 w 620"/>
                <a:gd name="T109" fmla="*/ 565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0" h="621">
                  <a:moveTo>
                    <a:pt x="529" y="328"/>
                  </a:moveTo>
                  <a:cubicBezTo>
                    <a:pt x="529" y="331"/>
                    <a:pt x="529" y="339"/>
                    <a:pt x="529" y="341"/>
                  </a:cubicBezTo>
                  <a:cubicBezTo>
                    <a:pt x="574" y="346"/>
                    <a:pt x="574" y="346"/>
                    <a:pt x="574" y="346"/>
                  </a:cubicBezTo>
                  <a:cubicBezTo>
                    <a:pt x="573" y="352"/>
                    <a:pt x="572" y="352"/>
                    <a:pt x="571" y="358"/>
                  </a:cubicBezTo>
                  <a:cubicBezTo>
                    <a:pt x="616" y="366"/>
                    <a:pt x="616" y="366"/>
                    <a:pt x="616" y="366"/>
                  </a:cubicBezTo>
                  <a:cubicBezTo>
                    <a:pt x="614" y="377"/>
                    <a:pt x="611" y="388"/>
                    <a:pt x="608" y="398"/>
                  </a:cubicBezTo>
                  <a:cubicBezTo>
                    <a:pt x="565" y="386"/>
                    <a:pt x="565" y="386"/>
                    <a:pt x="565" y="386"/>
                  </a:cubicBezTo>
                  <a:cubicBezTo>
                    <a:pt x="563" y="390"/>
                    <a:pt x="562" y="395"/>
                    <a:pt x="560" y="399"/>
                  </a:cubicBezTo>
                  <a:cubicBezTo>
                    <a:pt x="517" y="384"/>
                    <a:pt x="517" y="384"/>
                    <a:pt x="517" y="384"/>
                  </a:cubicBezTo>
                  <a:cubicBezTo>
                    <a:pt x="517" y="386"/>
                    <a:pt x="512" y="396"/>
                    <a:pt x="512" y="398"/>
                  </a:cubicBezTo>
                  <a:cubicBezTo>
                    <a:pt x="553" y="418"/>
                    <a:pt x="553" y="418"/>
                    <a:pt x="553" y="418"/>
                  </a:cubicBezTo>
                  <a:cubicBezTo>
                    <a:pt x="547" y="430"/>
                    <a:pt x="540" y="442"/>
                    <a:pt x="533" y="454"/>
                  </a:cubicBezTo>
                  <a:cubicBezTo>
                    <a:pt x="571" y="479"/>
                    <a:pt x="571" y="479"/>
                    <a:pt x="571" y="479"/>
                  </a:cubicBezTo>
                  <a:cubicBezTo>
                    <a:pt x="561" y="494"/>
                    <a:pt x="549" y="509"/>
                    <a:pt x="537" y="522"/>
                  </a:cubicBezTo>
                  <a:cubicBezTo>
                    <a:pt x="504" y="491"/>
                    <a:pt x="504" y="491"/>
                    <a:pt x="504" y="491"/>
                  </a:cubicBezTo>
                  <a:cubicBezTo>
                    <a:pt x="507" y="488"/>
                    <a:pt x="510" y="484"/>
                    <a:pt x="513" y="481"/>
                  </a:cubicBezTo>
                  <a:cubicBezTo>
                    <a:pt x="478" y="452"/>
                    <a:pt x="478" y="452"/>
                    <a:pt x="478" y="452"/>
                  </a:cubicBezTo>
                  <a:cubicBezTo>
                    <a:pt x="485" y="444"/>
                    <a:pt x="491" y="435"/>
                    <a:pt x="496" y="427"/>
                  </a:cubicBezTo>
                  <a:cubicBezTo>
                    <a:pt x="458" y="403"/>
                    <a:pt x="458" y="403"/>
                    <a:pt x="458" y="403"/>
                  </a:cubicBezTo>
                  <a:cubicBezTo>
                    <a:pt x="475" y="375"/>
                    <a:pt x="484" y="343"/>
                    <a:pt x="484" y="311"/>
                  </a:cubicBezTo>
                  <a:cubicBezTo>
                    <a:pt x="484" y="293"/>
                    <a:pt x="482" y="275"/>
                    <a:pt x="476" y="258"/>
                  </a:cubicBezTo>
                  <a:cubicBezTo>
                    <a:pt x="518" y="241"/>
                    <a:pt x="518" y="241"/>
                    <a:pt x="518" y="241"/>
                  </a:cubicBezTo>
                  <a:cubicBezTo>
                    <a:pt x="517" y="238"/>
                    <a:pt x="512" y="225"/>
                    <a:pt x="511" y="222"/>
                  </a:cubicBezTo>
                  <a:cubicBezTo>
                    <a:pt x="470" y="240"/>
                    <a:pt x="470" y="240"/>
                    <a:pt x="470" y="240"/>
                  </a:cubicBezTo>
                  <a:cubicBezTo>
                    <a:pt x="456" y="209"/>
                    <a:pt x="432" y="181"/>
                    <a:pt x="402" y="163"/>
                  </a:cubicBezTo>
                  <a:cubicBezTo>
                    <a:pt x="424" y="123"/>
                    <a:pt x="424" y="123"/>
                    <a:pt x="424" y="123"/>
                  </a:cubicBezTo>
                  <a:cubicBezTo>
                    <a:pt x="421" y="121"/>
                    <a:pt x="411" y="116"/>
                    <a:pt x="408" y="114"/>
                  </a:cubicBezTo>
                  <a:cubicBezTo>
                    <a:pt x="388" y="155"/>
                    <a:pt x="388" y="155"/>
                    <a:pt x="388" y="155"/>
                  </a:cubicBezTo>
                  <a:cubicBezTo>
                    <a:pt x="364" y="142"/>
                    <a:pt x="337" y="136"/>
                    <a:pt x="310" y="136"/>
                  </a:cubicBezTo>
                  <a:cubicBezTo>
                    <a:pt x="214" y="136"/>
                    <a:pt x="136" y="214"/>
                    <a:pt x="136" y="311"/>
                  </a:cubicBezTo>
                  <a:cubicBezTo>
                    <a:pt x="136" y="407"/>
                    <a:pt x="214" y="485"/>
                    <a:pt x="310" y="485"/>
                  </a:cubicBezTo>
                  <a:cubicBezTo>
                    <a:pt x="310" y="530"/>
                    <a:pt x="310" y="530"/>
                    <a:pt x="310" y="530"/>
                  </a:cubicBezTo>
                  <a:cubicBezTo>
                    <a:pt x="317" y="530"/>
                    <a:pt x="324" y="530"/>
                    <a:pt x="331" y="529"/>
                  </a:cubicBezTo>
                  <a:cubicBezTo>
                    <a:pt x="335" y="574"/>
                    <a:pt x="335" y="574"/>
                    <a:pt x="335" y="574"/>
                  </a:cubicBezTo>
                  <a:cubicBezTo>
                    <a:pt x="340" y="574"/>
                    <a:pt x="351" y="572"/>
                    <a:pt x="353" y="572"/>
                  </a:cubicBezTo>
                  <a:cubicBezTo>
                    <a:pt x="362" y="617"/>
                    <a:pt x="362" y="617"/>
                    <a:pt x="362" y="617"/>
                  </a:cubicBezTo>
                  <a:cubicBezTo>
                    <a:pt x="360" y="617"/>
                    <a:pt x="340" y="620"/>
                    <a:pt x="338" y="620"/>
                  </a:cubicBezTo>
                  <a:cubicBezTo>
                    <a:pt x="332" y="575"/>
                    <a:pt x="332" y="575"/>
                    <a:pt x="332" y="575"/>
                  </a:cubicBezTo>
                  <a:cubicBezTo>
                    <a:pt x="327" y="575"/>
                    <a:pt x="321" y="576"/>
                    <a:pt x="316" y="576"/>
                  </a:cubicBezTo>
                  <a:cubicBezTo>
                    <a:pt x="318" y="621"/>
                    <a:pt x="318" y="621"/>
                    <a:pt x="318" y="621"/>
                  </a:cubicBezTo>
                  <a:cubicBezTo>
                    <a:pt x="315" y="621"/>
                    <a:pt x="313" y="621"/>
                    <a:pt x="310" y="621"/>
                  </a:cubicBezTo>
                  <a:cubicBezTo>
                    <a:pt x="139" y="621"/>
                    <a:pt x="0" y="482"/>
                    <a:pt x="0" y="311"/>
                  </a:cubicBezTo>
                  <a:cubicBezTo>
                    <a:pt x="0" y="139"/>
                    <a:pt x="139" y="0"/>
                    <a:pt x="310" y="0"/>
                  </a:cubicBezTo>
                  <a:cubicBezTo>
                    <a:pt x="313" y="0"/>
                    <a:pt x="317" y="0"/>
                    <a:pt x="320" y="0"/>
                  </a:cubicBezTo>
                  <a:cubicBezTo>
                    <a:pt x="318" y="46"/>
                    <a:pt x="318" y="46"/>
                    <a:pt x="318" y="46"/>
                  </a:cubicBezTo>
                  <a:cubicBezTo>
                    <a:pt x="324" y="46"/>
                    <a:pt x="323" y="46"/>
                    <a:pt x="329" y="47"/>
                  </a:cubicBezTo>
                  <a:cubicBezTo>
                    <a:pt x="324" y="92"/>
                    <a:pt x="324" y="92"/>
                    <a:pt x="324" y="92"/>
                  </a:cubicBezTo>
                  <a:cubicBezTo>
                    <a:pt x="327" y="92"/>
                    <a:pt x="335" y="92"/>
                    <a:pt x="338" y="92"/>
                  </a:cubicBezTo>
                  <a:cubicBezTo>
                    <a:pt x="344" y="47"/>
                    <a:pt x="344" y="47"/>
                    <a:pt x="344" y="47"/>
                  </a:cubicBezTo>
                  <a:cubicBezTo>
                    <a:pt x="348" y="48"/>
                    <a:pt x="352" y="49"/>
                    <a:pt x="356" y="49"/>
                  </a:cubicBezTo>
                  <a:cubicBezTo>
                    <a:pt x="364" y="5"/>
                    <a:pt x="364" y="5"/>
                    <a:pt x="364" y="5"/>
                  </a:cubicBezTo>
                  <a:cubicBezTo>
                    <a:pt x="375" y="7"/>
                    <a:pt x="386" y="9"/>
                    <a:pt x="397" y="12"/>
                  </a:cubicBezTo>
                  <a:cubicBezTo>
                    <a:pt x="384" y="56"/>
                    <a:pt x="384" y="56"/>
                    <a:pt x="384" y="56"/>
                  </a:cubicBezTo>
                  <a:cubicBezTo>
                    <a:pt x="390" y="58"/>
                    <a:pt x="396" y="60"/>
                    <a:pt x="402" y="62"/>
                  </a:cubicBezTo>
                  <a:cubicBezTo>
                    <a:pt x="386" y="104"/>
                    <a:pt x="386" y="104"/>
                    <a:pt x="386" y="104"/>
                  </a:cubicBezTo>
                  <a:cubicBezTo>
                    <a:pt x="388" y="105"/>
                    <a:pt x="396" y="108"/>
                    <a:pt x="398" y="109"/>
                  </a:cubicBezTo>
                  <a:cubicBezTo>
                    <a:pt x="416" y="67"/>
                    <a:pt x="416" y="67"/>
                    <a:pt x="416" y="67"/>
                  </a:cubicBezTo>
                  <a:cubicBezTo>
                    <a:pt x="431" y="73"/>
                    <a:pt x="439" y="78"/>
                    <a:pt x="453" y="87"/>
                  </a:cubicBezTo>
                  <a:cubicBezTo>
                    <a:pt x="477" y="49"/>
                    <a:pt x="477" y="49"/>
                    <a:pt x="477" y="49"/>
                  </a:cubicBezTo>
                  <a:cubicBezTo>
                    <a:pt x="493" y="59"/>
                    <a:pt x="507" y="70"/>
                    <a:pt x="521" y="83"/>
                  </a:cubicBezTo>
                  <a:cubicBezTo>
                    <a:pt x="490" y="116"/>
                    <a:pt x="490" y="116"/>
                    <a:pt x="490" y="116"/>
                  </a:cubicBezTo>
                  <a:cubicBezTo>
                    <a:pt x="488" y="114"/>
                    <a:pt x="485" y="112"/>
                    <a:pt x="483" y="110"/>
                  </a:cubicBezTo>
                  <a:cubicBezTo>
                    <a:pt x="453" y="144"/>
                    <a:pt x="453" y="144"/>
                    <a:pt x="453" y="144"/>
                  </a:cubicBezTo>
                  <a:cubicBezTo>
                    <a:pt x="462" y="152"/>
                    <a:pt x="468" y="157"/>
                    <a:pt x="475" y="166"/>
                  </a:cubicBezTo>
                  <a:cubicBezTo>
                    <a:pt x="510" y="137"/>
                    <a:pt x="510" y="137"/>
                    <a:pt x="510" y="137"/>
                  </a:cubicBezTo>
                  <a:cubicBezTo>
                    <a:pt x="506" y="134"/>
                    <a:pt x="507" y="133"/>
                    <a:pt x="503" y="130"/>
                  </a:cubicBezTo>
                  <a:cubicBezTo>
                    <a:pt x="537" y="99"/>
                    <a:pt x="537" y="99"/>
                    <a:pt x="537" y="99"/>
                  </a:cubicBezTo>
                  <a:cubicBezTo>
                    <a:pt x="547" y="109"/>
                    <a:pt x="556" y="121"/>
                    <a:pt x="565" y="133"/>
                  </a:cubicBezTo>
                  <a:cubicBezTo>
                    <a:pt x="527" y="159"/>
                    <a:pt x="527" y="159"/>
                    <a:pt x="527" y="159"/>
                  </a:cubicBezTo>
                  <a:cubicBezTo>
                    <a:pt x="524" y="155"/>
                    <a:pt x="524" y="154"/>
                    <a:pt x="521" y="150"/>
                  </a:cubicBezTo>
                  <a:cubicBezTo>
                    <a:pt x="486" y="178"/>
                    <a:pt x="486" y="178"/>
                    <a:pt x="486" y="178"/>
                  </a:cubicBezTo>
                  <a:cubicBezTo>
                    <a:pt x="496" y="191"/>
                    <a:pt x="502" y="202"/>
                    <a:pt x="509" y="217"/>
                  </a:cubicBezTo>
                  <a:cubicBezTo>
                    <a:pt x="550" y="198"/>
                    <a:pt x="550" y="198"/>
                    <a:pt x="550" y="198"/>
                  </a:cubicBezTo>
                  <a:cubicBezTo>
                    <a:pt x="547" y="193"/>
                    <a:pt x="545" y="188"/>
                    <a:pt x="542" y="183"/>
                  </a:cubicBezTo>
                  <a:cubicBezTo>
                    <a:pt x="582" y="161"/>
                    <a:pt x="582" y="161"/>
                    <a:pt x="582" y="161"/>
                  </a:cubicBezTo>
                  <a:cubicBezTo>
                    <a:pt x="588" y="171"/>
                    <a:pt x="592" y="181"/>
                    <a:pt x="597" y="191"/>
                  </a:cubicBezTo>
                  <a:cubicBezTo>
                    <a:pt x="555" y="209"/>
                    <a:pt x="555" y="209"/>
                    <a:pt x="555" y="209"/>
                  </a:cubicBezTo>
                  <a:cubicBezTo>
                    <a:pt x="560" y="221"/>
                    <a:pt x="564" y="234"/>
                    <a:pt x="568" y="247"/>
                  </a:cubicBezTo>
                  <a:cubicBezTo>
                    <a:pt x="524" y="258"/>
                    <a:pt x="524" y="258"/>
                    <a:pt x="524" y="258"/>
                  </a:cubicBezTo>
                  <a:cubicBezTo>
                    <a:pt x="526" y="269"/>
                    <a:pt x="528" y="281"/>
                    <a:pt x="529" y="293"/>
                  </a:cubicBezTo>
                  <a:cubicBezTo>
                    <a:pt x="574" y="289"/>
                    <a:pt x="574" y="289"/>
                    <a:pt x="574" y="289"/>
                  </a:cubicBezTo>
                  <a:cubicBezTo>
                    <a:pt x="575" y="293"/>
                    <a:pt x="575" y="297"/>
                    <a:pt x="575" y="301"/>
                  </a:cubicBezTo>
                  <a:cubicBezTo>
                    <a:pt x="620" y="300"/>
                    <a:pt x="620" y="300"/>
                    <a:pt x="620" y="300"/>
                  </a:cubicBezTo>
                  <a:cubicBezTo>
                    <a:pt x="620" y="303"/>
                    <a:pt x="620" y="307"/>
                    <a:pt x="620" y="311"/>
                  </a:cubicBezTo>
                  <a:cubicBezTo>
                    <a:pt x="620" y="314"/>
                    <a:pt x="620" y="318"/>
                    <a:pt x="620" y="322"/>
                  </a:cubicBezTo>
                  <a:cubicBezTo>
                    <a:pt x="575" y="320"/>
                    <a:pt x="575" y="320"/>
                    <a:pt x="575" y="320"/>
                  </a:cubicBezTo>
                  <a:cubicBezTo>
                    <a:pt x="575" y="324"/>
                    <a:pt x="575" y="328"/>
                    <a:pt x="574" y="332"/>
                  </a:cubicBezTo>
                  <a:lnTo>
                    <a:pt x="529" y="328"/>
                  </a:lnTo>
                  <a:close/>
                  <a:moveTo>
                    <a:pt x="483" y="511"/>
                  </a:moveTo>
                  <a:cubicBezTo>
                    <a:pt x="453" y="477"/>
                    <a:pt x="453" y="477"/>
                    <a:pt x="453" y="477"/>
                  </a:cubicBezTo>
                  <a:cubicBezTo>
                    <a:pt x="444" y="485"/>
                    <a:pt x="439" y="489"/>
                    <a:pt x="429" y="495"/>
                  </a:cubicBezTo>
                  <a:cubicBezTo>
                    <a:pt x="405" y="456"/>
                    <a:pt x="405" y="456"/>
                    <a:pt x="405" y="456"/>
                  </a:cubicBezTo>
                  <a:cubicBezTo>
                    <a:pt x="403" y="458"/>
                    <a:pt x="386" y="468"/>
                    <a:pt x="386" y="468"/>
                  </a:cubicBezTo>
                  <a:cubicBezTo>
                    <a:pt x="408" y="507"/>
                    <a:pt x="408" y="507"/>
                    <a:pt x="408" y="507"/>
                  </a:cubicBezTo>
                  <a:cubicBezTo>
                    <a:pt x="408" y="507"/>
                    <a:pt x="424" y="499"/>
                    <a:pt x="425" y="498"/>
                  </a:cubicBezTo>
                  <a:cubicBezTo>
                    <a:pt x="448" y="537"/>
                    <a:pt x="448" y="537"/>
                    <a:pt x="448" y="537"/>
                  </a:cubicBezTo>
                  <a:cubicBezTo>
                    <a:pt x="458" y="531"/>
                    <a:pt x="467" y="524"/>
                    <a:pt x="476" y="517"/>
                  </a:cubicBezTo>
                  <a:cubicBezTo>
                    <a:pt x="504" y="553"/>
                    <a:pt x="504" y="553"/>
                    <a:pt x="504" y="553"/>
                  </a:cubicBezTo>
                  <a:cubicBezTo>
                    <a:pt x="510" y="548"/>
                    <a:pt x="516" y="543"/>
                    <a:pt x="521" y="538"/>
                  </a:cubicBezTo>
                  <a:cubicBezTo>
                    <a:pt x="490" y="505"/>
                    <a:pt x="490" y="505"/>
                    <a:pt x="490" y="505"/>
                  </a:cubicBezTo>
                  <a:cubicBezTo>
                    <a:pt x="488" y="507"/>
                    <a:pt x="485" y="509"/>
                    <a:pt x="483" y="511"/>
                  </a:cubicBezTo>
                  <a:close/>
                  <a:moveTo>
                    <a:pt x="386" y="565"/>
                  </a:moveTo>
                  <a:cubicBezTo>
                    <a:pt x="397" y="561"/>
                    <a:pt x="409" y="557"/>
                    <a:pt x="420" y="552"/>
                  </a:cubicBezTo>
                  <a:cubicBezTo>
                    <a:pt x="438" y="593"/>
                    <a:pt x="438" y="593"/>
                    <a:pt x="438" y="593"/>
                  </a:cubicBezTo>
                  <a:cubicBezTo>
                    <a:pt x="448" y="589"/>
                    <a:pt x="458" y="584"/>
                    <a:pt x="468" y="578"/>
                  </a:cubicBezTo>
                  <a:cubicBezTo>
                    <a:pt x="445" y="539"/>
                    <a:pt x="445" y="539"/>
                    <a:pt x="445" y="539"/>
                  </a:cubicBezTo>
                  <a:cubicBezTo>
                    <a:pt x="443" y="539"/>
                    <a:pt x="431" y="546"/>
                    <a:pt x="430" y="547"/>
                  </a:cubicBezTo>
                  <a:cubicBezTo>
                    <a:pt x="408" y="507"/>
                    <a:pt x="408" y="507"/>
                    <a:pt x="408" y="507"/>
                  </a:cubicBezTo>
                  <a:cubicBezTo>
                    <a:pt x="397" y="513"/>
                    <a:pt x="385" y="518"/>
                    <a:pt x="373" y="521"/>
                  </a:cubicBezTo>
                  <a:lnTo>
                    <a:pt x="386" y="565"/>
                  </a:lnTo>
                  <a:close/>
                </a:path>
              </a:pathLst>
            </a:custGeom>
            <a:solidFill>
              <a:srgbClr val="FF671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noChangeAspect="1" noEditPoints="1"/>
            </p:cNvSpPr>
            <p:nvPr/>
          </p:nvSpPr>
          <p:spPr bwMode="auto">
            <a:xfrm>
              <a:off x="1185863" y="3814763"/>
              <a:ext cx="2108200" cy="285750"/>
            </a:xfrm>
            <a:custGeom>
              <a:avLst/>
              <a:gdLst>
                <a:gd name="T0" fmla="*/ 0 w 1601"/>
                <a:gd name="T1" fmla="*/ 212 h 217"/>
                <a:gd name="T2" fmla="*/ 80 w 1601"/>
                <a:gd name="T3" fmla="*/ 185 h 217"/>
                <a:gd name="T4" fmla="*/ 234 w 1601"/>
                <a:gd name="T5" fmla="*/ 212 h 217"/>
                <a:gd name="T6" fmla="*/ 187 w 1601"/>
                <a:gd name="T7" fmla="*/ 28 h 217"/>
                <a:gd name="T8" fmla="*/ 107 w 1601"/>
                <a:gd name="T9" fmla="*/ 141 h 217"/>
                <a:gd name="T10" fmla="*/ 190 w 1601"/>
                <a:gd name="T11" fmla="*/ 141 h 217"/>
                <a:gd name="T12" fmla="*/ 485 w 1601"/>
                <a:gd name="T13" fmla="*/ 29 h 217"/>
                <a:gd name="T14" fmla="*/ 324 w 1601"/>
                <a:gd name="T15" fmla="*/ 212 h 217"/>
                <a:gd name="T16" fmla="*/ 385 w 1601"/>
                <a:gd name="T17" fmla="*/ 169 h 217"/>
                <a:gd name="T18" fmla="*/ 570 w 1601"/>
                <a:gd name="T19" fmla="*/ 99 h 217"/>
                <a:gd name="T20" fmla="*/ 480 w 1601"/>
                <a:gd name="T21" fmla="*/ 126 h 217"/>
                <a:gd name="T22" fmla="*/ 385 w 1601"/>
                <a:gd name="T23" fmla="*/ 75 h 217"/>
                <a:gd name="T24" fmla="*/ 509 w 1601"/>
                <a:gd name="T25" fmla="*/ 101 h 217"/>
                <a:gd name="T26" fmla="*/ 762 w 1601"/>
                <a:gd name="T27" fmla="*/ 29 h 217"/>
                <a:gd name="T28" fmla="*/ 601 w 1601"/>
                <a:gd name="T29" fmla="*/ 212 h 217"/>
                <a:gd name="T30" fmla="*/ 662 w 1601"/>
                <a:gd name="T31" fmla="*/ 169 h 217"/>
                <a:gd name="T32" fmla="*/ 847 w 1601"/>
                <a:gd name="T33" fmla="*/ 99 h 217"/>
                <a:gd name="T34" fmla="*/ 757 w 1601"/>
                <a:gd name="T35" fmla="*/ 126 h 217"/>
                <a:gd name="T36" fmla="*/ 662 w 1601"/>
                <a:gd name="T37" fmla="*/ 75 h 217"/>
                <a:gd name="T38" fmla="*/ 786 w 1601"/>
                <a:gd name="T39" fmla="*/ 101 h 217"/>
                <a:gd name="T40" fmla="*/ 865 w 1601"/>
                <a:gd name="T41" fmla="*/ 29 h 217"/>
                <a:gd name="T42" fmla="*/ 1133 w 1601"/>
                <a:gd name="T43" fmla="*/ 75 h 217"/>
                <a:gd name="T44" fmla="*/ 1030 w 1601"/>
                <a:gd name="T45" fmla="*/ 212 h 217"/>
                <a:gd name="T46" fmla="*/ 968 w 1601"/>
                <a:gd name="T47" fmla="*/ 75 h 217"/>
                <a:gd name="T48" fmla="*/ 865 w 1601"/>
                <a:gd name="T49" fmla="*/ 29 h 217"/>
                <a:gd name="T50" fmla="*/ 1230 w 1601"/>
                <a:gd name="T51" fmla="*/ 29 h 217"/>
                <a:gd name="T52" fmla="*/ 1168 w 1601"/>
                <a:gd name="T53" fmla="*/ 212 h 217"/>
                <a:gd name="T54" fmla="*/ 1415 w 1601"/>
                <a:gd name="T55" fmla="*/ 24 h 217"/>
                <a:gd name="T56" fmla="*/ 1415 w 1601"/>
                <a:gd name="T57" fmla="*/ 217 h 217"/>
                <a:gd name="T58" fmla="*/ 1415 w 1601"/>
                <a:gd name="T59" fmla="*/ 24 h 217"/>
                <a:gd name="T60" fmla="*/ 1331 w 1601"/>
                <a:gd name="T61" fmla="*/ 120 h 217"/>
                <a:gd name="T62" fmla="*/ 1500 w 1601"/>
                <a:gd name="T63" fmla="*/ 121 h 217"/>
                <a:gd name="T64" fmla="*/ 1580 w 1601"/>
                <a:gd name="T65" fmla="*/ 0 h 217"/>
                <a:gd name="T66" fmla="*/ 1580 w 1601"/>
                <a:gd name="T67" fmla="*/ 41 h 217"/>
                <a:gd name="T68" fmla="*/ 1580 w 1601"/>
                <a:gd name="T69" fmla="*/ 0 h 217"/>
                <a:gd name="T70" fmla="*/ 1564 w 1601"/>
                <a:gd name="T71" fmla="*/ 20 h 217"/>
                <a:gd name="T72" fmla="*/ 1595 w 1601"/>
                <a:gd name="T73" fmla="*/ 20 h 217"/>
                <a:gd name="T74" fmla="*/ 1584 w 1601"/>
                <a:gd name="T75" fmla="*/ 21 h 217"/>
                <a:gd name="T76" fmla="*/ 1589 w 1601"/>
                <a:gd name="T77" fmla="*/ 16 h 217"/>
                <a:gd name="T78" fmla="*/ 1580 w 1601"/>
                <a:gd name="T79" fmla="*/ 10 h 217"/>
                <a:gd name="T80" fmla="*/ 1572 w 1601"/>
                <a:gd name="T81" fmla="*/ 31 h 217"/>
                <a:gd name="T82" fmla="*/ 1577 w 1601"/>
                <a:gd name="T83" fmla="*/ 23 h 217"/>
                <a:gd name="T84" fmla="*/ 1583 w 1601"/>
                <a:gd name="T85" fmla="*/ 26 h 217"/>
                <a:gd name="T86" fmla="*/ 1590 w 1601"/>
                <a:gd name="T87" fmla="*/ 31 h 217"/>
                <a:gd name="T88" fmla="*/ 1584 w 1601"/>
                <a:gd name="T89" fmla="*/ 21 h 217"/>
                <a:gd name="T90" fmla="*/ 1577 w 1601"/>
                <a:gd name="T91" fmla="*/ 19 h 217"/>
                <a:gd name="T92" fmla="*/ 1579 w 1601"/>
                <a:gd name="T93" fmla="*/ 13 h 217"/>
                <a:gd name="T94" fmla="*/ 1579 w 1601"/>
                <a:gd name="T95" fmla="*/ 1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1" h="217">
                  <a:moveTo>
                    <a:pt x="115" y="28"/>
                  </a:moveTo>
                  <a:cubicBezTo>
                    <a:pt x="0" y="212"/>
                    <a:pt x="0" y="212"/>
                    <a:pt x="0" y="212"/>
                  </a:cubicBezTo>
                  <a:cubicBezTo>
                    <a:pt x="63" y="212"/>
                    <a:pt x="63" y="212"/>
                    <a:pt x="63" y="212"/>
                  </a:cubicBezTo>
                  <a:cubicBezTo>
                    <a:pt x="80" y="185"/>
                    <a:pt x="80" y="185"/>
                    <a:pt x="80" y="185"/>
                  </a:cubicBezTo>
                  <a:cubicBezTo>
                    <a:pt x="217" y="185"/>
                    <a:pt x="217" y="185"/>
                    <a:pt x="217" y="185"/>
                  </a:cubicBezTo>
                  <a:cubicBezTo>
                    <a:pt x="234" y="212"/>
                    <a:pt x="234" y="212"/>
                    <a:pt x="234" y="212"/>
                  </a:cubicBezTo>
                  <a:cubicBezTo>
                    <a:pt x="302" y="212"/>
                    <a:pt x="302" y="212"/>
                    <a:pt x="302" y="212"/>
                  </a:cubicBezTo>
                  <a:cubicBezTo>
                    <a:pt x="187" y="28"/>
                    <a:pt x="187" y="28"/>
                    <a:pt x="187" y="28"/>
                  </a:cubicBezTo>
                  <a:lnTo>
                    <a:pt x="115" y="28"/>
                  </a:lnTo>
                  <a:close/>
                  <a:moveTo>
                    <a:pt x="107" y="141"/>
                  </a:moveTo>
                  <a:cubicBezTo>
                    <a:pt x="148" y="75"/>
                    <a:pt x="148" y="75"/>
                    <a:pt x="148" y="75"/>
                  </a:cubicBezTo>
                  <a:cubicBezTo>
                    <a:pt x="190" y="141"/>
                    <a:pt x="190" y="141"/>
                    <a:pt x="190" y="141"/>
                  </a:cubicBezTo>
                  <a:lnTo>
                    <a:pt x="107" y="141"/>
                  </a:lnTo>
                  <a:close/>
                  <a:moveTo>
                    <a:pt x="485" y="29"/>
                  </a:moveTo>
                  <a:cubicBezTo>
                    <a:pt x="324" y="29"/>
                    <a:pt x="324" y="29"/>
                    <a:pt x="324" y="29"/>
                  </a:cubicBezTo>
                  <a:cubicBezTo>
                    <a:pt x="324" y="212"/>
                    <a:pt x="324" y="212"/>
                    <a:pt x="324" y="212"/>
                  </a:cubicBezTo>
                  <a:cubicBezTo>
                    <a:pt x="385" y="212"/>
                    <a:pt x="385" y="212"/>
                    <a:pt x="385" y="212"/>
                  </a:cubicBezTo>
                  <a:cubicBezTo>
                    <a:pt x="385" y="169"/>
                    <a:pt x="385" y="169"/>
                    <a:pt x="385" y="169"/>
                  </a:cubicBezTo>
                  <a:cubicBezTo>
                    <a:pt x="395" y="169"/>
                    <a:pt x="467" y="169"/>
                    <a:pt x="485" y="169"/>
                  </a:cubicBezTo>
                  <a:cubicBezTo>
                    <a:pt x="534" y="169"/>
                    <a:pt x="570" y="156"/>
                    <a:pt x="570" y="99"/>
                  </a:cubicBezTo>
                  <a:cubicBezTo>
                    <a:pt x="570" y="41"/>
                    <a:pt x="535" y="29"/>
                    <a:pt x="485" y="29"/>
                  </a:cubicBezTo>
                  <a:close/>
                  <a:moveTo>
                    <a:pt x="480" y="126"/>
                  </a:moveTo>
                  <a:cubicBezTo>
                    <a:pt x="467" y="126"/>
                    <a:pt x="396" y="126"/>
                    <a:pt x="385" y="126"/>
                  </a:cubicBezTo>
                  <a:cubicBezTo>
                    <a:pt x="385" y="75"/>
                    <a:pt x="385" y="75"/>
                    <a:pt x="385" y="75"/>
                  </a:cubicBezTo>
                  <a:cubicBezTo>
                    <a:pt x="385" y="75"/>
                    <a:pt x="463" y="75"/>
                    <a:pt x="480" y="75"/>
                  </a:cubicBezTo>
                  <a:cubicBezTo>
                    <a:pt x="502" y="75"/>
                    <a:pt x="509" y="81"/>
                    <a:pt x="509" y="101"/>
                  </a:cubicBezTo>
                  <a:cubicBezTo>
                    <a:pt x="509" y="120"/>
                    <a:pt x="503" y="126"/>
                    <a:pt x="480" y="126"/>
                  </a:cubicBezTo>
                  <a:close/>
                  <a:moveTo>
                    <a:pt x="762" y="29"/>
                  </a:moveTo>
                  <a:cubicBezTo>
                    <a:pt x="601" y="29"/>
                    <a:pt x="601" y="29"/>
                    <a:pt x="601" y="29"/>
                  </a:cubicBezTo>
                  <a:cubicBezTo>
                    <a:pt x="601" y="212"/>
                    <a:pt x="601" y="212"/>
                    <a:pt x="601" y="212"/>
                  </a:cubicBezTo>
                  <a:cubicBezTo>
                    <a:pt x="662" y="212"/>
                    <a:pt x="662" y="212"/>
                    <a:pt x="662" y="212"/>
                  </a:cubicBezTo>
                  <a:cubicBezTo>
                    <a:pt x="662" y="169"/>
                    <a:pt x="662" y="169"/>
                    <a:pt x="662" y="169"/>
                  </a:cubicBezTo>
                  <a:cubicBezTo>
                    <a:pt x="672" y="169"/>
                    <a:pt x="744" y="169"/>
                    <a:pt x="762" y="169"/>
                  </a:cubicBezTo>
                  <a:cubicBezTo>
                    <a:pt x="811" y="169"/>
                    <a:pt x="847" y="156"/>
                    <a:pt x="847" y="99"/>
                  </a:cubicBezTo>
                  <a:cubicBezTo>
                    <a:pt x="847" y="41"/>
                    <a:pt x="812" y="29"/>
                    <a:pt x="762" y="29"/>
                  </a:cubicBezTo>
                  <a:close/>
                  <a:moveTo>
                    <a:pt x="757" y="126"/>
                  </a:moveTo>
                  <a:cubicBezTo>
                    <a:pt x="744" y="126"/>
                    <a:pt x="673" y="126"/>
                    <a:pt x="662" y="126"/>
                  </a:cubicBezTo>
                  <a:cubicBezTo>
                    <a:pt x="662" y="75"/>
                    <a:pt x="662" y="75"/>
                    <a:pt x="662" y="75"/>
                  </a:cubicBezTo>
                  <a:cubicBezTo>
                    <a:pt x="662" y="75"/>
                    <a:pt x="740" y="75"/>
                    <a:pt x="757" y="75"/>
                  </a:cubicBezTo>
                  <a:cubicBezTo>
                    <a:pt x="779" y="75"/>
                    <a:pt x="786" y="81"/>
                    <a:pt x="786" y="101"/>
                  </a:cubicBezTo>
                  <a:cubicBezTo>
                    <a:pt x="786" y="120"/>
                    <a:pt x="780" y="126"/>
                    <a:pt x="757" y="126"/>
                  </a:cubicBezTo>
                  <a:close/>
                  <a:moveTo>
                    <a:pt x="865" y="29"/>
                  </a:moveTo>
                  <a:cubicBezTo>
                    <a:pt x="1133" y="29"/>
                    <a:pt x="1133" y="29"/>
                    <a:pt x="1133" y="29"/>
                  </a:cubicBezTo>
                  <a:cubicBezTo>
                    <a:pt x="1133" y="75"/>
                    <a:pt x="1133" y="75"/>
                    <a:pt x="1133" y="75"/>
                  </a:cubicBezTo>
                  <a:cubicBezTo>
                    <a:pt x="1030" y="75"/>
                    <a:pt x="1030" y="75"/>
                    <a:pt x="1030" y="75"/>
                  </a:cubicBezTo>
                  <a:cubicBezTo>
                    <a:pt x="1030" y="212"/>
                    <a:pt x="1030" y="212"/>
                    <a:pt x="1030" y="212"/>
                  </a:cubicBezTo>
                  <a:cubicBezTo>
                    <a:pt x="968" y="212"/>
                    <a:pt x="968" y="212"/>
                    <a:pt x="968" y="212"/>
                  </a:cubicBezTo>
                  <a:cubicBezTo>
                    <a:pt x="968" y="75"/>
                    <a:pt x="968" y="75"/>
                    <a:pt x="968" y="75"/>
                  </a:cubicBezTo>
                  <a:cubicBezTo>
                    <a:pt x="865" y="75"/>
                    <a:pt x="865" y="75"/>
                    <a:pt x="865" y="75"/>
                  </a:cubicBezTo>
                  <a:lnTo>
                    <a:pt x="865" y="29"/>
                  </a:lnTo>
                  <a:close/>
                  <a:moveTo>
                    <a:pt x="1168" y="29"/>
                  </a:moveTo>
                  <a:cubicBezTo>
                    <a:pt x="1230" y="29"/>
                    <a:pt x="1230" y="29"/>
                    <a:pt x="1230" y="29"/>
                  </a:cubicBezTo>
                  <a:cubicBezTo>
                    <a:pt x="1230" y="212"/>
                    <a:pt x="1230" y="212"/>
                    <a:pt x="1230" y="212"/>
                  </a:cubicBezTo>
                  <a:cubicBezTo>
                    <a:pt x="1168" y="212"/>
                    <a:pt x="1168" y="212"/>
                    <a:pt x="1168" y="212"/>
                  </a:cubicBezTo>
                  <a:lnTo>
                    <a:pt x="1168" y="29"/>
                  </a:lnTo>
                  <a:close/>
                  <a:moveTo>
                    <a:pt x="1415" y="24"/>
                  </a:moveTo>
                  <a:cubicBezTo>
                    <a:pt x="1311" y="24"/>
                    <a:pt x="1265" y="40"/>
                    <a:pt x="1265" y="121"/>
                  </a:cubicBezTo>
                  <a:cubicBezTo>
                    <a:pt x="1265" y="201"/>
                    <a:pt x="1310" y="217"/>
                    <a:pt x="1415" y="217"/>
                  </a:cubicBezTo>
                  <a:cubicBezTo>
                    <a:pt x="1519" y="217"/>
                    <a:pt x="1566" y="201"/>
                    <a:pt x="1566" y="120"/>
                  </a:cubicBezTo>
                  <a:cubicBezTo>
                    <a:pt x="1566" y="40"/>
                    <a:pt x="1520" y="24"/>
                    <a:pt x="1415" y="24"/>
                  </a:cubicBezTo>
                  <a:close/>
                  <a:moveTo>
                    <a:pt x="1415" y="172"/>
                  </a:moveTo>
                  <a:cubicBezTo>
                    <a:pt x="1350" y="172"/>
                    <a:pt x="1331" y="168"/>
                    <a:pt x="1331" y="120"/>
                  </a:cubicBezTo>
                  <a:cubicBezTo>
                    <a:pt x="1331" y="73"/>
                    <a:pt x="1350" y="70"/>
                    <a:pt x="1415" y="70"/>
                  </a:cubicBezTo>
                  <a:cubicBezTo>
                    <a:pt x="1480" y="70"/>
                    <a:pt x="1500" y="73"/>
                    <a:pt x="1500" y="121"/>
                  </a:cubicBezTo>
                  <a:cubicBezTo>
                    <a:pt x="1500" y="168"/>
                    <a:pt x="1482" y="172"/>
                    <a:pt x="1415" y="172"/>
                  </a:cubicBezTo>
                  <a:close/>
                  <a:moveTo>
                    <a:pt x="1580" y="0"/>
                  </a:moveTo>
                  <a:cubicBezTo>
                    <a:pt x="1568" y="0"/>
                    <a:pt x="1559" y="9"/>
                    <a:pt x="1559" y="20"/>
                  </a:cubicBezTo>
                  <a:cubicBezTo>
                    <a:pt x="1559" y="32"/>
                    <a:pt x="1568" y="41"/>
                    <a:pt x="1580" y="41"/>
                  </a:cubicBezTo>
                  <a:cubicBezTo>
                    <a:pt x="1592" y="41"/>
                    <a:pt x="1601" y="32"/>
                    <a:pt x="1601" y="20"/>
                  </a:cubicBezTo>
                  <a:cubicBezTo>
                    <a:pt x="1601" y="9"/>
                    <a:pt x="1592" y="0"/>
                    <a:pt x="1580" y="0"/>
                  </a:cubicBezTo>
                  <a:close/>
                  <a:moveTo>
                    <a:pt x="1580" y="37"/>
                  </a:moveTo>
                  <a:cubicBezTo>
                    <a:pt x="1571" y="37"/>
                    <a:pt x="1564" y="29"/>
                    <a:pt x="1564" y="20"/>
                  </a:cubicBezTo>
                  <a:cubicBezTo>
                    <a:pt x="1564" y="11"/>
                    <a:pt x="1571" y="4"/>
                    <a:pt x="1580" y="4"/>
                  </a:cubicBezTo>
                  <a:cubicBezTo>
                    <a:pt x="1589" y="4"/>
                    <a:pt x="1595" y="11"/>
                    <a:pt x="1595" y="20"/>
                  </a:cubicBezTo>
                  <a:cubicBezTo>
                    <a:pt x="1595" y="29"/>
                    <a:pt x="1589" y="37"/>
                    <a:pt x="1580" y="37"/>
                  </a:cubicBezTo>
                  <a:close/>
                  <a:moveTo>
                    <a:pt x="1584" y="21"/>
                  </a:moveTo>
                  <a:cubicBezTo>
                    <a:pt x="1584" y="21"/>
                    <a:pt x="1584" y="21"/>
                    <a:pt x="1584" y="21"/>
                  </a:cubicBezTo>
                  <a:cubicBezTo>
                    <a:pt x="1587" y="20"/>
                    <a:pt x="1589" y="18"/>
                    <a:pt x="1589" y="16"/>
                  </a:cubicBezTo>
                  <a:cubicBezTo>
                    <a:pt x="1589" y="14"/>
                    <a:pt x="1588" y="12"/>
                    <a:pt x="1587" y="12"/>
                  </a:cubicBezTo>
                  <a:cubicBezTo>
                    <a:pt x="1585" y="11"/>
                    <a:pt x="1583" y="10"/>
                    <a:pt x="1580" y="10"/>
                  </a:cubicBezTo>
                  <a:cubicBezTo>
                    <a:pt x="1576" y="10"/>
                    <a:pt x="1574" y="10"/>
                    <a:pt x="1572" y="11"/>
                  </a:cubicBezTo>
                  <a:cubicBezTo>
                    <a:pt x="1572" y="31"/>
                    <a:pt x="1572" y="31"/>
                    <a:pt x="1572" y="31"/>
                  </a:cubicBezTo>
                  <a:cubicBezTo>
                    <a:pt x="1577" y="31"/>
                    <a:pt x="1577" y="31"/>
                    <a:pt x="1577" y="31"/>
                  </a:cubicBezTo>
                  <a:cubicBezTo>
                    <a:pt x="1577" y="23"/>
                    <a:pt x="1577" y="23"/>
                    <a:pt x="1577" y="23"/>
                  </a:cubicBezTo>
                  <a:cubicBezTo>
                    <a:pt x="1579" y="23"/>
                    <a:pt x="1579" y="23"/>
                    <a:pt x="1579" y="23"/>
                  </a:cubicBezTo>
                  <a:cubicBezTo>
                    <a:pt x="1581" y="23"/>
                    <a:pt x="1583" y="24"/>
                    <a:pt x="1583" y="26"/>
                  </a:cubicBezTo>
                  <a:cubicBezTo>
                    <a:pt x="1584" y="28"/>
                    <a:pt x="1584" y="30"/>
                    <a:pt x="1585" y="31"/>
                  </a:cubicBezTo>
                  <a:cubicBezTo>
                    <a:pt x="1590" y="31"/>
                    <a:pt x="1590" y="31"/>
                    <a:pt x="1590" y="31"/>
                  </a:cubicBezTo>
                  <a:cubicBezTo>
                    <a:pt x="1589" y="30"/>
                    <a:pt x="1589" y="29"/>
                    <a:pt x="1588" y="26"/>
                  </a:cubicBezTo>
                  <a:cubicBezTo>
                    <a:pt x="1588" y="23"/>
                    <a:pt x="1586" y="22"/>
                    <a:pt x="1584" y="21"/>
                  </a:cubicBezTo>
                  <a:close/>
                  <a:moveTo>
                    <a:pt x="1579" y="19"/>
                  </a:moveTo>
                  <a:cubicBezTo>
                    <a:pt x="1577" y="19"/>
                    <a:pt x="1577" y="19"/>
                    <a:pt x="1577" y="19"/>
                  </a:cubicBezTo>
                  <a:cubicBezTo>
                    <a:pt x="1577" y="14"/>
                    <a:pt x="1577" y="14"/>
                    <a:pt x="1577" y="14"/>
                  </a:cubicBezTo>
                  <a:cubicBezTo>
                    <a:pt x="1577" y="14"/>
                    <a:pt x="1578" y="13"/>
                    <a:pt x="1579" y="13"/>
                  </a:cubicBezTo>
                  <a:cubicBezTo>
                    <a:pt x="1582" y="13"/>
                    <a:pt x="1584" y="15"/>
                    <a:pt x="1584" y="16"/>
                  </a:cubicBezTo>
                  <a:cubicBezTo>
                    <a:pt x="1584" y="19"/>
                    <a:pt x="1582" y="19"/>
                    <a:pt x="1579" y="1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9833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81567" y="914400"/>
            <a:ext cx="4005115" cy="371475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marL="546077" lvl="1" indent="-203192"/>
            <a:r>
              <a:rPr lang="en-US" dirty="0"/>
              <a:t>Second level</a:t>
            </a:r>
          </a:p>
          <a:p>
            <a:pPr marL="761968" lvl="2" indent="-190492"/>
            <a:r>
              <a:rPr lang="en-US" dirty="0"/>
              <a:t>Third level</a:t>
            </a:r>
          </a:p>
          <a:p>
            <a:pPr marL="939761" lvl="3" indent="-158744"/>
            <a:r>
              <a:rPr lang="en-US" dirty="0"/>
              <a:t>Fourth level</a:t>
            </a:r>
          </a:p>
          <a:p>
            <a:pPr marL="1104854" lvl="4" indent="-146044"/>
            <a:r>
              <a:rPr lang="en-US" dirty="0"/>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a:prstGeom prst="rect">
            <a:avLst/>
          </a:prstGeom>
        </p:spPr>
        <p:txBody>
          <a:bodyPr anchor="t" anchorCtr="0">
            <a:noAutofit/>
          </a:bodyPr>
          <a:lstStyle>
            <a:lvl1pPr marL="0" indent="0">
              <a:buNone/>
              <a:defRPr sz="2000" b="0">
                <a:solidFill>
                  <a:schemeClr val="accent1"/>
                </a:solidFill>
              </a:defRPr>
            </a:lvl1pPr>
            <a:lvl2pPr marL="456835" indent="0">
              <a:buNone/>
              <a:defRPr sz="2000" b="1"/>
            </a:lvl2pPr>
            <a:lvl3pPr marL="913670" indent="0">
              <a:buNone/>
              <a:defRPr sz="1800" b="1"/>
            </a:lvl3pPr>
            <a:lvl4pPr marL="1370505" indent="0">
              <a:buNone/>
              <a:defRPr sz="1600" b="1"/>
            </a:lvl4pPr>
            <a:lvl5pPr marL="1827337" indent="0">
              <a:buNone/>
              <a:defRPr sz="1600" b="1"/>
            </a:lvl5pPr>
            <a:lvl6pPr marL="2284167" indent="0">
              <a:buNone/>
              <a:defRPr sz="1600" b="1"/>
            </a:lvl6pPr>
            <a:lvl7pPr marL="2741009" indent="0">
              <a:buNone/>
              <a:defRPr sz="1600" b="1"/>
            </a:lvl7pPr>
            <a:lvl8pPr marL="3197838" indent="0">
              <a:buNone/>
              <a:defRPr sz="1600" b="1"/>
            </a:lvl8pPr>
            <a:lvl9pPr marL="3654669" indent="0">
              <a:buNone/>
              <a:defRPr sz="1600" b="1"/>
            </a:lvl9pPr>
          </a:lstStyle>
          <a:p>
            <a:pPr lvl="0"/>
            <a:r>
              <a:rPr lang="en-US"/>
              <a:t>Click to edit Master text styles</a:t>
            </a:r>
          </a:p>
        </p:txBody>
      </p:sp>
      <p:sp>
        <p:nvSpPr>
          <p:cNvPr id="4" name="Rounded Rectangle 3"/>
          <p:cNvSpPr/>
          <p:nvPr userDrawn="1"/>
        </p:nvSpPr>
        <p:spPr>
          <a:xfrm>
            <a:off x="457200" y="923927"/>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4" tIns="45682" rIns="91364" bIns="45682" rtlCol="0" anchor="ctr"/>
          <a:lstStyle/>
          <a:p>
            <a:pPr algn="ctr" defTabSz="913670" fontAlgn="auto">
              <a:spcBef>
                <a:spcPts val="0"/>
              </a:spcBef>
              <a:spcAft>
                <a:spcPts val="0"/>
              </a:spcAft>
            </a:pPr>
            <a:endParaRPr lang="en-US" sz="1800" dirty="0">
              <a:solidFill>
                <a:prstClr val="white"/>
              </a:solidFill>
            </a:endParaRPr>
          </a:p>
        </p:txBody>
      </p:sp>
      <p:sp>
        <p:nvSpPr>
          <p:cNvPr id="6" name="Media Placeholder 5"/>
          <p:cNvSpPr>
            <a:spLocks noGrp="1"/>
          </p:cNvSpPr>
          <p:nvPr>
            <p:ph type="media" sz="quarter" idx="11"/>
          </p:nvPr>
        </p:nvSpPr>
        <p:spPr>
          <a:xfrm>
            <a:off x="609606" y="1106493"/>
            <a:ext cx="3700463" cy="2853620"/>
          </a:xfrm>
          <a:prstGeom prst="rect">
            <a:avLst/>
          </a:prstGeom>
        </p:spPr>
        <p:txBody>
          <a:bodyPr/>
          <a:lstStyle>
            <a:lvl1pPr>
              <a:defRPr>
                <a:solidFill>
                  <a:srgbClr val="FFFFFF"/>
                </a:solidFill>
              </a:defRPr>
            </a:lvl1pPr>
          </a:lstStyle>
          <a:p>
            <a:r>
              <a:rPr lang="en-US" dirty="0"/>
              <a:t>Click icon to add media</a:t>
            </a:r>
          </a:p>
        </p:txBody>
      </p:sp>
    </p:spTree>
    <p:extLst>
      <p:ext uri="{BB962C8B-B14F-4D97-AF65-F5344CB8AC3E}">
        <p14:creationId xmlns:p14="http://schemas.microsoft.com/office/powerpoint/2010/main" val="217107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0"/>
          </p:nvPr>
        </p:nvSpPr>
        <p:spPr>
          <a:xfrm>
            <a:off x="457201" y="914400"/>
            <a:ext cx="8229602" cy="3714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736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916">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1" y="914400"/>
            <a:ext cx="8229601" cy="3714750"/>
          </a:xfrm>
          <a:prstGeom prst="rect">
            <a:avLst/>
          </a:prstGeom>
        </p:spPr>
        <p:txBody>
          <a:bodyPr/>
          <a:lstStyle>
            <a:lvl1pPr marL="0" indent="0">
              <a:buNone/>
              <a:defRPr>
                <a:solidFill>
                  <a:schemeClr val="accent1"/>
                </a:solidFill>
              </a:defRPr>
            </a:lvl1pPr>
            <a:lvl2pPr marL="0" indent="0">
              <a:buNone/>
              <a:defRPr b="0">
                <a:solidFill>
                  <a:schemeClr val="tx2"/>
                </a:solidFill>
              </a:defRPr>
            </a:lvl2pPr>
            <a:lvl3pPr marL="0" indent="0">
              <a:buNone/>
              <a:defRPr b="0">
                <a:solidFill>
                  <a:schemeClr val="tx2"/>
                </a:solidFill>
              </a:defRPr>
            </a:lvl3pPr>
            <a:lvl4pPr marL="227013" indent="-169863">
              <a:buClrTx/>
              <a:buFont typeface="Wingdings" panose="05000000000000000000" pitchFamily="2" charset="2"/>
              <a:buChar char="§"/>
              <a:defRPr>
                <a:solidFill>
                  <a:schemeClr val="tx2"/>
                </a:solidFill>
              </a:defRPr>
            </a:lvl4pPr>
            <a:lvl5pPr marL="514350" indent="-171450">
              <a:buClrTx/>
              <a:buFont typeface="Wingdings" panose="05000000000000000000" pitchFamily="2" charset="2"/>
              <a:buChar cha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675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9144000" cy="5143500"/>
          </a:xfrm>
          <a:prstGeom prst="rect">
            <a:avLst/>
          </a:prstGeom>
        </p:spPr>
      </p:pic>
      <p:sp>
        <p:nvSpPr>
          <p:cNvPr id="2" name="Title 1"/>
          <p:cNvSpPr>
            <a:spLocks noGrp="1"/>
          </p:cNvSpPr>
          <p:nvPr userDrawn="1">
            <p:ph type="ctrTitle" hasCustomPrompt="1"/>
          </p:nvPr>
        </p:nvSpPr>
        <p:spPr>
          <a:xfrm>
            <a:off x="1143001" y="1867497"/>
            <a:ext cx="6858000" cy="738567"/>
          </a:xfrm>
        </p:spPr>
        <p:txBody>
          <a:bodyPr wrap="square" anchor="ctr" anchorCtr="0">
            <a:spAutoFit/>
          </a:bodyPr>
          <a:lstStyle>
            <a:lvl1pPr algn="ctr">
              <a:defRPr sz="4800" b="0" baseline="0">
                <a:solidFill>
                  <a:schemeClr val="accent1"/>
                </a:solidFill>
              </a:defRPr>
            </a:lvl1pPr>
          </a:lstStyle>
          <a:p>
            <a:r>
              <a:rPr lang="en-US" dirty="0"/>
              <a:t>&lt;Section Name Here&gt;</a:t>
            </a:r>
          </a:p>
        </p:txBody>
      </p:sp>
      <p:sp>
        <p:nvSpPr>
          <p:cNvPr id="6" name="Text Placeholder 5"/>
          <p:cNvSpPr>
            <a:spLocks noGrp="1"/>
          </p:cNvSpPr>
          <p:nvPr>
            <p:ph type="body" sz="quarter" idx="10" hasCustomPrompt="1"/>
          </p:nvPr>
        </p:nvSpPr>
        <p:spPr>
          <a:xfrm>
            <a:off x="1774989" y="2606064"/>
            <a:ext cx="5594022" cy="285750"/>
          </a:xfrm>
          <a:prstGeom prst="rect">
            <a:avLst/>
          </a:prstGeom>
        </p:spPr>
        <p:txBody>
          <a:bodyPr>
            <a:noAutofit/>
          </a:bodyPr>
          <a:lstStyle>
            <a:lvl1pPr marL="0" indent="0" algn="ctr">
              <a:buNone/>
              <a:defRPr sz="2000">
                <a:solidFill>
                  <a:srgbClr val="FFFFFF"/>
                </a:solidFill>
              </a:defRPr>
            </a:lvl1pPr>
            <a:lvl2pPr marL="288707" indent="0">
              <a:buNone/>
              <a:defRPr/>
            </a:lvl2pPr>
            <a:lvl3pPr marL="569477" indent="0">
              <a:buNone/>
              <a:defRPr/>
            </a:lvl3pPr>
            <a:lvl4pPr marL="855009" indent="0">
              <a:buNone/>
              <a:defRPr/>
            </a:lvl4pPr>
            <a:lvl5pPr marL="1140542" indent="0">
              <a:buNone/>
              <a:defRPr/>
            </a:lvl5pPr>
          </a:lstStyle>
          <a:p>
            <a:pPr lvl="0"/>
            <a:r>
              <a:rPr lang="en-US" dirty="0"/>
              <a:t>&lt;sub head here&gt;</a:t>
            </a:r>
          </a:p>
        </p:txBody>
      </p:sp>
    </p:spTree>
    <p:extLst>
      <p:ext uri="{BB962C8B-B14F-4D97-AF65-F5344CB8AC3E}">
        <p14:creationId xmlns:p14="http://schemas.microsoft.com/office/powerpoint/2010/main" val="31063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4"/>
          </p:nvPr>
        </p:nvSpPr>
        <p:spPr>
          <a:xfrm>
            <a:off x="457319" y="923925"/>
            <a:ext cx="4005116" cy="3702844"/>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marL="546100" lvl="1" indent="-203200"/>
            <a:r>
              <a:rPr lang="en-US" dirty="0"/>
              <a:t>Second level</a:t>
            </a:r>
          </a:p>
          <a:p>
            <a:pPr marL="762000" lvl="2" indent="-190500"/>
            <a:r>
              <a:rPr lang="en-US" dirty="0"/>
              <a:t>Third level</a:t>
            </a:r>
          </a:p>
          <a:p>
            <a:pPr marL="939800" lvl="3" indent="-158750"/>
            <a:r>
              <a:rPr lang="en-US" dirty="0"/>
              <a:t>Fourth level</a:t>
            </a:r>
          </a:p>
          <a:p>
            <a:pPr marL="1104900" lvl="4" indent="-146050"/>
            <a:r>
              <a:rPr lang="en-US" dirty="0"/>
              <a:t>Fifth level</a:t>
            </a:r>
          </a:p>
        </p:txBody>
      </p:sp>
      <p:sp>
        <p:nvSpPr>
          <p:cNvPr id="12" name="Content Placeholder 11"/>
          <p:cNvSpPr>
            <a:spLocks noGrp="1"/>
          </p:cNvSpPr>
          <p:nvPr>
            <p:ph sz="quarter" idx="15"/>
          </p:nvPr>
        </p:nvSpPr>
        <p:spPr>
          <a:xfrm>
            <a:off x="4681566" y="923925"/>
            <a:ext cx="4005115" cy="3702844"/>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marL="546100" lvl="1" indent="-203200"/>
            <a:r>
              <a:rPr lang="en-US"/>
              <a:t>Second level</a:t>
            </a:r>
          </a:p>
          <a:p>
            <a:pPr marL="762000" lvl="2" indent="-190500"/>
            <a:r>
              <a:rPr lang="en-US"/>
              <a:t>Third level</a:t>
            </a:r>
          </a:p>
          <a:p>
            <a:pPr marL="939800" lvl="3" indent="-158750"/>
            <a:r>
              <a:rPr lang="en-US"/>
              <a:t>Fourth level</a:t>
            </a:r>
          </a:p>
          <a:p>
            <a:pPr marL="1104900" lvl="4" indent="-146050"/>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39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16"/>
          </p:nvPr>
        </p:nvSpPr>
        <p:spPr>
          <a:xfrm>
            <a:off x="457319" y="1232298"/>
            <a:ext cx="4005116" cy="3396853"/>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marL="546100" lvl="1" indent="-203200"/>
            <a:r>
              <a:rPr lang="en-US" dirty="0"/>
              <a:t>Second level</a:t>
            </a:r>
          </a:p>
          <a:p>
            <a:pPr marL="762000" lvl="2" indent="-190500"/>
            <a:r>
              <a:rPr lang="en-US" dirty="0"/>
              <a:t>Third level</a:t>
            </a:r>
          </a:p>
          <a:p>
            <a:pPr marL="939800" lvl="3" indent="-158750"/>
            <a:r>
              <a:rPr lang="en-US" dirty="0"/>
              <a:t>Fourth level</a:t>
            </a:r>
          </a:p>
          <a:p>
            <a:pPr marL="1104900" lvl="4" indent="-146050"/>
            <a:r>
              <a:rPr lang="en-US" dirty="0"/>
              <a:t>Fifth level</a:t>
            </a:r>
          </a:p>
        </p:txBody>
      </p:sp>
      <p:sp>
        <p:nvSpPr>
          <p:cNvPr id="9" name="Content Placeholder 8"/>
          <p:cNvSpPr>
            <a:spLocks noGrp="1"/>
          </p:cNvSpPr>
          <p:nvPr>
            <p:ph sz="quarter" idx="17"/>
          </p:nvPr>
        </p:nvSpPr>
        <p:spPr>
          <a:xfrm>
            <a:off x="4681566" y="1232298"/>
            <a:ext cx="4005115" cy="3396853"/>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marL="546100" lvl="1" indent="-203200"/>
            <a:r>
              <a:rPr lang="en-US"/>
              <a:t>Second level</a:t>
            </a:r>
          </a:p>
          <a:p>
            <a:pPr marL="762000" lvl="2" indent="-190500"/>
            <a:r>
              <a:rPr lang="en-US"/>
              <a:t>Third level</a:t>
            </a:r>
          </a:p>
          <a:p>
            <a:pPr marL="939800" lvl="3" indent="-158750"/>
            <a:r>
              <a:rPr lang="en-US"/>
              <a:t>Fourth level</a:t>
            </a:r>
          </a:p>
          <a:p>
            <a:pPr marL="1104900" lvl="4" indent="-146050"/>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8" name="Text Placeholder 7"/>
          <p:cNvSpPr>
            <a:spLocks noGrp="1"/>
          </p:cNvSpPr>
          <p:nvPr>
            <p:ph type="body" sz="quarter" idx="10"/>
          </p:nvPr>
        </p:nvSpPr>
        <p:spPr>
          <a:xfrm>
            <a:off x="457199" y="819150"/>
            <a:ext cx="4005072" cy="307777"/>
          </a:xfrm>
          <a:prstGeom prst="rect">
            <a:avLst/>
          </a:prstGeom>
        </p:spPr>
        <p:txBody>
          <a:bodyPr>
            <a:noAutofit/>
          </a:bodyPr>
          <a:lstStyle>
            <a:lvl1pPr marL="0" indent="0">
              <a:buNone/>
              <a:defRPr sz="2400">
                <a:solidFill>
                  <a:schemeClr val="accent1"/>
                </a:solidFill>
              </a:defRPr>
            </a:lvl1pPr>
          </a:lstStyle>
          <a:p>
            <a:pPr lvl="0"/>
            <a:r>
              <a:rPr lang="en-US" dirty="0"/>
              <a:t>Click to edit Master text styles</a:t>
            </a:r>
          </a:p>
        </p:txBody>
      </p:sp>
      <p:sp>
        <p:nvSpPr>
          <p:cNvPr id="12" name="Text Placeholder 7"/>
          <p:cNvSpPr>
            <a:spLocks noGrp="1"/>
          </p:cNvSpPr>
          <p:nvPr>
            <p:ph type="body" sz="quarter" idx="11"/>
          </p:nvPr>
        </p:nvSpPr>
        <p:spPr>
          <a:xfrm>
            <a:off x="4681730" y="819150"/>
            <a:ext cx="4005072" cy="307777"/>
          </a:xfrm>
          <a:prstGeom prst="rect">
            <a:avLst/>
          </a:prstGeom>
        </p:spPr>
        <p:txBody>
          <a:bodyPr>
            <a:noAutofit/>
          </a:bodyPr>
          <a:lstStyle>
            <a:lvl1pPr marL="0" indent="0">
              <a:buNone/>
              <a:defRPr sz="240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82215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marL="546100" lvl="1" indent="-203200"/>
            <a:r>
              <a:rPr lang="en-US" dirty="0"/>
              <a:t>Second level</a:t>
            </a:r>
          </a:p>
          <a:p>
            <a:pPr marL="762000" lvl="2" indent="-190500"/>
            <a:r>
              <a:rPr lang="en-US" dirty="0"/>
              <a:t>Third level</a:t>
            </a:r>
          </a:p>
          <a:p>
            <a:pPr marL="939800" lvl="3" indent="-158750"/>
            <a:r>
              <a:rPr lang="en-US" dirty="0"/>
              <a:t>Fourth level</a:t>
            </a:r>
          </a:p>
          <a:p>
            <a:pPr marL="1104900" lvl="4" indent="-146050"/>
            <a:r>
              <a:rPr lang="en-US" dirty="0"/>
              <a:t>Fifth level</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dirty="0"/>
              <a:t>Click to edit Master text styles</a:t>
            </a:r>
          </a:p>
        </p:txBody>
      </p:sp>
      <p:sp>
        <p:nvSpPr>
          <p:cNvPr id="14" name="Picture Placeholder 13"/>
          <p:cNvSpPr>
            <a:spLocks noGrp="1"/>
          </p:cNvSpPr>
          <p:nvPr>
            <p:ph type="pic"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a:t>Click icon to add picture</a:t>
            </a:r>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5495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hart with Content">
    <p:spTree>
      <p:nvGrpSpPr>
        <p:cNvPr id="1" name=""/>
        <p:cNvGrpSpPr/>
        <p:nvPr/>
      </p:nvGrpSpPr>
      <p:grpSpPr>
        <a:xfrm>
          <a:off x="0" y="0"/>
          <a:ext cx="0" cy="0"/>
          <a:chOff x="0" y="0"/>
          <a:chExt cx="0" cy="0"/>
        </a:xfrm>
      </p:grpSpPr>
      <p:sp>
        <p:nvSpPr>
          <p:cNvPr id="7" name="Content Placeholder 6"/>
          <p:cNvSpPr>
            <a:spLocks noGrp="1"/>
          </p:cNvSpPr>
          <p:nvPr>
            <p:ph sz="quarter" idx="14"/>
          </p:nvPr>
        </p:nvSpPr>
        <p:spPr>
          <a:xfrm>
            <a:off x="4681566" y="923925"/>
            <a:ext cx="4005115" cy="3705225"/>
          </a:xfrm>
          <a:prstGeom prst="rect">
            <a:avLst/>
          </a:prstGeom>
        </p:spPr>
        <p:txBody>
          <a:bodyPr vert="horz" lIns="0" tIns="0" rIns="0" bIns="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marL="546100" lvl="1" indent="-203200"/>
            <a:r>
              <a:rPr lang="en-US"/>
              <a:t>Second level</a:t>
            </a:r>
          </a:p>
          <a:p>
            <a:pPr marL="762000" lvl="2" indent="-190500"/>
            <a:r>
              <a:rPr lang="en-US"/>
              <a:t>Third level</a:t>
            </a:r>
          </a:p>
          <a:p>
            <a:pPr marL="939800" lvl="3" indent="-158750"/>
            <a:r>
              <a:rPr lang="en-US"/>
              <a:t>Fourth level</a:t>
            </a:r>
          </a:p>
          <a:p>
            <a:pPr marL="1104900" lvl="4" indent="-146050"/>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819150"/>
            <a:ext cx="4005072"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dirty="0"/>
              <a:t>Click to edit Master text styles</a:t>
            </a:r>
          </a:p>
        </p:txBody>
      </p:sp>
      <p:sp>
        <p:nvSpPr>
          <p:cNvPr id="12" name="Chart Placeholder 11"/>
          <p:cNvSpPr>
            <a:spLocks noGrp="1"/>
          </p:cNvSpPr>
          <p:nvPr>
            <p:ph type="chart" sz="quarter" idx="11"/>
          </p:nvPr>
        </p:nvSpPr>
        <p:spPr>
          <a:xfrm>
            <a:off x="457199" y="1292241"/>
            <a:ext cx="4005072" cy="3336925"/>
          </a:xfrm>
          <a:prstGeom prst="rect">
            <a:avLst/>
          </a:prstGeom>
        </p:spPr>
        <p:txBody>
          <a:bodyPr vert="horz" lIns="0" tIns="0" rIns="0" bIns="0" rtlCol="0">
            <a:normAutofit/>
          </a:bodyPr>
          <a:lstStyle>
            <a:lvl1pPr>
              <a:defRPr lang="en-US" dirty="0"/>
            </a:lvl1pPr>
          </a:lstStyle>
          <a:p>
            <a:pPr lvl="0"/>
            <a:r>
              <a:rPr lang="en-US" dirty="0"/>
              <a:t>Click icon to add chart</a:t>
            </a:r>
          </a:p>
        </p:txBody>
      </p:sp>
    </p:spTree>
    <p:extLst>
      <p:ext uri="{BB962C8B-B14F-4D97-AF65-F5344CB8AC3E}">
        <p14:creationId xmlns:p14="http://schemas.microsoft.com/office/powerpoint/2010/main" val="169661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10" name="Content Placeholder 9"/>
          <p:cNvSpPr>
            <a:spLocks noGrp="1"/>
          </p:cNvSpPr>
          <p:nvPr>
            <p:ph sz="quarter" idx="14"/>
          </p:nvPr>
        </p:nvSpPr>
        <p:spPr>
          <a:xfrm>
            <a:off x="4681566" y="914400"/>
            <a:ext cx="4005115" cy="3714750"/>
          </a:xfrm>
          <a:prstGeom prst="rect">
            <a:avLst/>
          </a:prstGeom>
        </p:spPr>
        <p:txBody>
          <a:bodyPr vert="horz" lIns="0" tIns="0" rIns="0" bIns="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Master text styles</a:t>
            </a:r>
          </a:p>
          <a:p>
            <a:pPr marL="546100" lvl="1" indent="-203200"/>
            <a:r>
              <a:rPr lang="en-US" dirty="0"/>
              <a:t>Second level</a:t>
            </a:r>
          </a:p>
          <a:p>
            <a:pPr marL="762000" lvl="2" indent="-190500"/>
            <a:r>
              <a:rPr lang="en-US" dirty="0"/>
              <a:t>Third level</a:t>
            </a:r>
          </a:p>
          <a:p>
            <a:pPr marL="939800" lvl="3" indent="-158750"/>
            <a:r>
              <a:rPr lang="en-US" dirty="0"/>
              <a:t>Fourth level</a:t>
            </a:r>
          </a:p>
          <a:p>
            <a:pPr marL="1104900" lvl="4" indent="-146050"/>
            <a:r>
              <a:rPr lang="en-US" dirty="0"/>
              <a:t>Fifth level</a:t>
            </a: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4263390"/>
            <a:ext cx="4005072" cy="365760"/>
          </a:xfrm>
          <a:prstGeom prst="rect">
            <a:avLst/>
          </a:prstGeom>
        </p:spPr>
        <p:txBody>
          <a:bodyPr anchor="t" anchorCtr="0">
            <a:noAutofit/>
          </a:bodyPr>
          <a:lstStyle>
            <a:lvl1pPr marL="0" indent="0">
              <a:buNone/>
              <a:defRPr sz="2025"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a:t>Click to edit Master text styles</a:t>
            </a:r>
          </a:p>
        </p:txBody>
      </p:sp>
      <p:sp>
        <p:nvSpPr>
          <p:cNvPr id="4" name="Rounded Rectangle 3"/>
          <p:cNvSpPr/>
          <p:nvPr userDrawn="1"/>
        </p:nvSpPr>
        <p:spPr>
          <a:xfrm>
            <a:off x="457200" y="923927"/>
            <a:ext cx="4005072" cy="3242439"/>
          </a:xfrm>
          <a:prstGeom prst="roundRect">
            <a:avLst>
              <a:gd name="adj" fmla="val 352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368" tIns="45684" rIns="91368" bIns="45684" rtlCol="0" anchor="ctr"/>
          <a:lstStyle/>
          <a:p>
            <a:pPr algn="ctr" defTabSz="913708" fontAlgn="auto">
              <a:spcBef>
                <a:spcPts val="0"/>
              </a:spcBef>
              <a:spcAft>
                <a:spcPts val="0"/>
              </a:spcAft>
            </a:pPr>
            <a:endParaRPr lang="en-US" sz="1800">
              <a:solidFill>
                <a:prstClr val="white"/>
              </a:solidFill>
            </a:endParaRPr>
          </a:p>
        </p:txBody>
      </p:sp>
      <p:sp>
        <p:nvSpPr>
          <p:cNvPr id="6" name="Media Placeholder 5"/>
          <p:cNvSpPr>
            <a:spLocks noGrp="1"/>
          </p:cNvSpPr>
          <p:nvPr>
            <p:ph type="media" sz="quarter" idx="11"/>
          </p:nvPr>
        </p:nvSpPr>
        <p:spPr>
          <a:xfrm>
            <a:off x="609605" y="1106492"/>
            <a:ext cx="3700463" cy="2853620"/>
          </a:xfrm>
          <a:prstGeom prst="rect">
            <a:avLst/>
          </a:prstGeom>
        </p:spPr>
        <p:txBody>
          <a:bodyPr/>
          <a:lstStyle>
            <a:lvl1pPr>
              <a:defRPr>
                <a:solidFill>
                  <a:srgbClr val="FFFFFF"/>
                </a:solidFill>
              </a:defRPr>
            </a:lvl1pPr>
          </a:lstStyle>
          <a:p>
            <a:r>
              <a:rPr lang="en-US"/>
              <a:t>Click icon to add media</a:t>
            </a:r>
          </a:p>
        </p:txBody>
      </p:sp>
    </p:spTree>
    <p:extLst>
      <p:ext uri="{BB962C8B-B14F-4D97-AF65-F5344CB8AC3E}">
        <p14:creationId xmlns:p14="http://schemas.microsoft.com/office/powerpoint/2010/main" val="67263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819150"/>
            <a:ext cx="8229601" cy="365760"/>
          </a:xfrm>
          <a:prstGeom prst="rect">
            <a:avLst/>
          </a:prstGeom>
        </p:spPr>
        <p:txBody>
          <a:bodyPr anchor="t" anchorCtr="0">
            <a:noAutofit/>
          </a:bodyPr>
          <a:lstStyle>
            <a:lvl1pPr marL="0" indent="0">
              <a:buNone/>
              <a:defRPr sz="2400" b="0">
                <a:solidFill>
                  <a:schemeClr val="accent1"/>
                </a:solidFill>
              </a:defRPr>
            </a:lvl1pPr>
            <a:lvl2pPr marL="456854" indent="0">
              <a:buNone/>
              <a:defRPr sz="2025" b="1"/>
            </a:lvl2pPr>
            <a:lvl3pPr marL="913708" indent="0">
              <a:buNone/>
              <a:defRPr sz="1800" b="1"/>
            </a:lvl3pPr>
            <a:lvl4pPr marL="1370562" indent="0">
              <a:buNone/>
              <a:defRPr sz="1575" b="1"/>
            </a:lvl4pPr>
            <a:lvl5pPr marL="1827413" indent="0">
              <a:buNone/>
              <a:defRPr sz="1575" b="1"/>
            </a:lvl5pPr>
            <a:lvl6pPr marL="2284262" indent="0">
              <a:buNone/>
              <a:defRPr sz="1575" b="1"/>
            </a:lvl6pPr>
            <a:lvl7pPr marL="2741123" indent="0">
              <a:buNone/>
              <a:defRPr sz="1575" b="1"/>
            </a:lvl7pPr>
            <a:lvl8pPr marL="3197972" indent="0">
              <a:buNone/>
              <a:defRPr sz="1575" b="1"/>
            </a:lvl8pPr>
            <a:lvl9pPr marL="3654822" indent="0">
              <a:buNone/>
              <a:defRPr sz="1575" b="1"/>
            </a:lvl9pPr>
          </a:lstStyle>
          <a:p>
            <a:pPr lvl="0"/>
            <a:r>
              <a:rPr lang="en-US" dirty="0"/>
              <a:t>Click to edit Master text styles</a:t>
            </a:r>
          </a:p>
        </p:txBody>
      </p:sp>
      <p:sp>
        <p:nvSpPr>
          <p:cNvPr id="12" name="Chart Placeholder 11"/>
          <p:cNvSpPr>
            <a:spLocks noGrp="1"/>
          </p:cNvSpPr>
          <p:nvPr>
            <p:ph type="chart" sz="quarter" idx="11"/>
          </p:nvPr>
        </p:nvSpPr>
        <p:spPr>
          <a:xfrm>
            <a:off x="457201" y="1292241"/>
            <a:ext cx="8229601" cy="3336925"/>
          </a:xfrm>
          <a:prstGeom prst="rect">
            <a:avLst/>
          </a:prstGeom>
        </p:spPr>
        <p:txBody>
          <a:bodyPr vert="horz" lIns="0" tIns="0" rIns="0" bIns="0" rtlCol="0">
            <a:normAutofit/>
          </a:bodyPr>
          <a:lstStyle>
            <a:lvl1pPr>
              <a:defRPr lang="en-US"/>
            </a:lvl1pPr>
          </a:lstStyle>
          <a:p>
            <a:pPr lvl="0"/>
            <a:r>
              <a:rPr lang="en-US"/>
              <a:t>Click icon to add chart</a:t>
            </a:r>
          </a:p>
        </p:txBody>
      </p:sp>
    </p:spTree>
    <p:extLst>
      <p:ext uri="{BB962C8B-B14F-4D97-AF65-F5344CB8AC3E}">
        <p14:creationId xmlns:p14="http://schemas.microsoft.com/office/powerpoint/2010/main" val="122179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608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819150"/>
            <a:ext cx="8229601" cy="365760"/>
          </a:xfrm>
          <a:prstGeom prst="rect">
            <a:avLst/>
          </a:prstGeom>
        </p:spPr>
        <p:txBody>
          <a:bodyPr anchor="t" anchorCtr="0">
            <a:noAutofit/>
          </a:bodyPr>
          <a:lstStyle>
            <a:lvl1pPr marL="0" indent="0">
              <a:buNone/>
              <a:defRPr sz="2400" b="0">
                <a:solidFill>
                  <a:schemeClr val="accent1"/>
                </a:solidFill>
              </a:defRPr>
            </a:lvl1pPr>
            <a:lvl2pPr marL="456835" indent="0">
              <a:buNone/>
              <a:defRPr sz="2000" b="1"/>
            </a:lvl2pPr>
            <a:lvl3pPr marL="913670" indent="0">
              <a:buNone/>
              <a:defRPr sz="1800" b="1"/>
            </a:lvl3pPr>
            <a:lvl4pPr marL="1370505" indent="0">
              <a:buNone/>
              <a:defRPr sz="1600" b="1"/>
            </a:lvl4pPr>
            <a:lvl5pPr marL="1827337" indent="0">
              <a:buNone/>
              <a:defRPr sz="1600" b="1"/>
            </a:lvl5pPr>
            <a:lvl6pPr marL="2284167" indent="0">
              <a:buNone/>
              <a:defRPr sz="1600" b="1"/>
            </a:lvl6pPr>
            <a:lvl7pPr marL="2741009" indent="0">
              <a:buNone/>
              <a:defRPr sz="1600" b="1"/>
            </a:lvl7pPr>
            <a:lvl8pPr marL="3197838" indent="0">
              <a:buNone/>
              <a:defRPr sz="1600" b="1"/>
            </a:lvl8pPr>
            <a:lvl9pPr marL="3654669" indent="0">
              <a:buNone/>
              <a:defRPr sz="1600" b="1"/>
            </a:lvl9pPr>
          </a:lstStyle>
          <a:p>
            <a:pPr lvl="0"/>
            <a:r>
              <a:rPr lang="en-US" dirty="0"/>
              <a:t>Click to edit Master text styles</a:t>
            </a:r>
          </a:p>
        </p:txBody>
      </p:sp>
      <p:sp>
        <p:nvSpPr>
          <p:cNvPr id="12" name="Chart Placeholder 11"/>
          <p:cNvSpPr>
            <a:spLocks noGrp="1"/>
          </p:cNvSpPr>
          <p:nvPr>
            <p:ph type="chart" sz="quarter" idx="11"/>
          </p:nvPr>
        </p:nvSpPr>
        <p:spPr>
          <a:xfrm>
            <a:off x="457201" y="1292242"/>
            <a:ext cx="8229601" cy="3336925"/>
          </a:xfrm>
          <a:prstGeom prst="rect">
            <a:avLst/>
          </a:prstGeom>
        </p:spPr>
        <p:txBody>
          <a:bodyPr vert="horz" lIns="0" tIns="0" rIns="0" bIns="0" rtlCol="0">
            <a:normAutofit/>
          </a:bodyPr>
          <a:lstStyle>
            <a:lvl1pPr>
              <a:defRPr lang="en-US"/>
            </a:lvl1pPr>
          </a:lstStyle>
          <a:p>
            <a:pPr lvl="0"/>
            <a:r>
              <a:rPr lang="en-US" dirty="0"/>
              <a:t>Click icon to add chart</a:t>
            </a:r>
          </a:p>
        </p:txBody>
      </p:sp>
    </p:spTree>
    <p:extLst>
      <p:ext uri="{BB962C8B-B14F-4D97-AF65-F5344CB8AC3E}">
        <p14:creationId xmlns:p14="http://schemas.microsoft.com/office/powerpoint/2010/main" val="33139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04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randing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 y="0"/>
            <a:ext cx="9144000" cy="5143500"/>
          </a:xfrm>
          <a:prstGeom prst="rect">
            <a:avLst/>
          </a:prstGeom>
        </p:spPr>
      </p:pic>
      <p:pic>
        <p:nvPicPr>
          <p:cNvPr id="8" name="Picture 7"/>
          <p:cNvPicPr>
            <a:picLocks noChangeAspect="1"/>
          </p:cNvPicPr>
          <p:nvPr userDrawn="1"/>
        </p:nvPicPr>
        <p:blipFill>
          <a:blip r:embed="rId3" cstate="screen">
            <a:alphaModFix/>
            <a:extLst>
              <a:ext uri="{28A0092B-C50C-407E-A947-70E740481C1C}">
                <a14:useLocalDpi xmlns:a14="http://schemas.microsoft.com/office/drawing/2010/main" val="0"/>
              </a:ext>
            </a:extLst>
          </a:blip>
          <a:srcRect/>
          <a:stretch>
            <a:fillRect/>
          </a:stretch>
        </p:blipFill>
        <p:spPr>
          <a:xfrm>
            <a:off x="1" y="0"/>
            <a:ext cx="3642404" cy="5143500"/>
          </a:xfrm>
          <a:custGeom>
            <a:avLst/>
            <a:gdLst>
              <a:gd name="connsiteX0" fmla="*/ 0 w 3642404"/>
              <a:gd name="connsiteY0" fmla="*/ 0 h 5143500"/>
              <a:gd name="connsiteX1" fmla="*/ 3642404 w 3642404"/>
              <a:gd name="connsiteY1" fmla="*/ 0 h 5143500"/>
              <a:gd name="connsiteX2" fmla="*/ 3642404 w 3642404"/>
              <a:gd name="connsiteY2" fmla="*/ 5143500 h 5143500"/>
              <a:gd name="connsiteX3" fmla="*/ 0 w 3642404"/>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642404" h="5143500">
                <a:moveTo>
                  <a:pt x="0" y="0"/>
                </a:moveTo>
                <a:lnTo>
                  <a:pt x="3642404" y="0"/>
                </a:lnTo>
                <a:lnTo>
                  <a:pt x="3642404" y="5143500"/>
                </a:lnTo>
                <a:lnTo>
                  <a:pt x="0" y="5143500"/>
                </a:lnTo>
                <a:close/>
              </a:path>
            </a:pathLst>
          </a:custGeom>
        </p:spPr>
      </p:pic>
      <p:sp>
        <p:nvSpPr>
          <p:cNvPr id="2" name="Title 1"/>
          <p:cNvSpPr>
            <a:spLocks noGrp="1"/>
          </p:cNvSpPr>
          <p:nvPr>
            <p:ph type="title"/>
          </p:nvPr>
        </p:nvSpPr>
        <p:spPr>
          <a:xfrm>
            <a:off x="3836357" y="2266950"/>
            <a:ext cx="4850446" cy="520045"/>
          </a:xfrm>
        </p:spPr>
        <p:txBody>
          <a:bodyPr anchor="ctr" anchorCtr="0">
            <a:spAutoFit/>
          </a:bodyPr>
          <a:lstStyle>
            <a:lvl1pPr>
              <a:defRPr>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191997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with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457200" y="1581150"/>
            <a:ext cx="3886200" cy="3048000"/>
          </a:xfrm>
        </p:spPr>
        <p:txBody>
          <a:bodyPr/>
          <a:lstStyle/>
          <a:p>
            <a:endParaRPr lang="en-US"/>
          </a:p>
        </p:txBody>
      </p:sp>
      <p:sp>
        <p:nvSpPr>
          <p:cNvPr id="3" name="Content Placeholder 2"/>
          <p:cNvSpPr>
            <a:spLocks noGrp="1"/>
          </p:cNvSpPr>
          <p:nvPr>
            <p:ph idx="1"/>
          </p:nvPr>
        </p:nvSpPr>
        <p:spPr>
          <a:xfrm>
            <a:off x="4495800" y="1200151"/>
            <a:ext cx="4191000" cy="3394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
        <p:nvSpPr>
          <p:cNvPr id="5" name="Text Placeholder 4"/>
          <p:cNvSpPr>
            <a:spLocks noGrp="1"/>
          </p:cNvSpPr>
          <p:nvPr>
            <p:ph type="body" sz="quarter" idx="10"/>
          </p:nvPr>
        </p:nvSpPr>
        <p:spPr>
          <a:xfrm>
            <a:off x="457200" y="1200150"/>
            <a:ext cx="3886200" cy="400110"/>
          </a:xfrm>
        </p:spPr>
        <p:txBody>
          <a:bodyPr>
            <a:spAutoFit/>
          </a:bodyPr>
          <a:lstStyle>
            <a:lvl1pPr>
              <a:defRPr sz="2000">
                <a:solidFill>
                  <a:srgbClr val="353C45"/>
                </a:solidFill>
              </a:defRPr>
            </a:lvl1pPr>
          </a:lstStyle>
          <a:p>
            <a:pPr lvl="0"/>
            <a:r>
              <a:rPr lang="en-US" dirty="0"/>
              <a:t>Click to edit Master text styles</a:t>
            </a:r>
          </a:p>
        </p:txBody>
      </p:sp>
      <p:sp>
        <p:nvSpPr>
          <p:cNvPr id="10" name="Title 1"/>
          <p:cNvSpPr>
            <a:spLocks noGrp="1"/>
          </p:cNvSpPr>
          <p:nvPr>
            <p:ph type="title"/>
          </p:nvPr>
        </p:nvSpPr>
        <p:spPr>
          <a:xfrm>
            <a:off x="457200" y="0"/>
            <a:ext cx="8229600" cy="672833"/>
          </a:xfrm>
        </p:spPr>
        <p:txBody>
          <a:bodyPr anchor="ctr">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805695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rt with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495800" y="1200151"/>
            <a:ext cx="4191000" cy="3394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
        <p:nvSpPr>
          <p:cNvPr id="5" name="Text Placeholder 4"/>
          <p:cNvSpPr>
            <a:spLocks noGrp="1"/>
          </p:cNvSpPr>
          <p:nvPr>
            <p:ph type="body" sz="quarter" idx="10"/>
          </p:nvPr>
        </p:nvSpPr>
        <p:spPr>
          <a:xfrm>
            <a:off x="457200" y="1200150"/>
            <a:ext cx="3886200" cy="457200"/>
          </a:xfrm>
        </p:spPr>
        <p:txBody>
          <a:bodyPr>
            <a:normAutofit/>
          </a:bodyPr>
          <a:lstStyle>
            <a:lvl1pPr>
              <a:defRPr sz="2000">
                <a:solidFill>
                  <a:srgbClr val="353C45"/>
                </a:solidFill>
              </a:defRPr>
            </a:lvl1pPr>
          </a:lstStyle>
          <a:p>
            <a:pPr lvl="0"/>
            <a:r>
              <a:rPr lang="en-US" dirty="0"/>
              <a:t>Click to edit Master text styles</a:t>
            </a:r>
          </a:p>
        </p:txBody>
      </p:sp>
      <p:sp>
        <p:nvSpPr>
          <p:cNvPr id="6" name="Chart Placeholder 5"/>
          <p:cNvSpPr>
            <a:spLocks noGrp="1"/>
          </p:cNvSpPr>
          <p:nvPr>
            <p:ph type="chart" sz="quarter" idx="11"/>
          </p:nvPr>
        </p:nvSpPr>
        <p:spPr>
          <a:xfrm>
            <a:off x="457200" y="1657350"/>
            <a:ext cx="3886200" cy="2895600"/>
          </a:xfrm>
        </p:spPr>
        <p:txBody>
          <a:bodyPr/>
          <a:lstStyle/>
          <a:p>
            <a:endParaRPr lang="en-US"/>
          </a:p>
        </p:txBody>
      </p:sp>
      <p:sp>
        <p:nvSpPr>
          <p:cNvPr id="8" name="Title 1"/>
          <p:cNvSpPr>
            <a:spLocks noGrp="1"/>
          </p:cNvSpPr>
          <p:nvPr>
            <p:ph type="title"/>
          </p:nvPr>
        </p:nvSpPr>
        <p:spPr>
          <a:xfrm>
            <a:off x="457200" y="0"/>
            <a:ext cx="8229600" cy="672833"/>
          </a:xfrm>
        </p:spPr>
        <p:txBody>
          <a:bodyPr anchor="ctr">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5170912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rge Graph">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
        <p:nvSpPr>
          <p:cNvPr id="5" name="Text Placeholder 4"/>
          <p:cNvSpPr>
            <a:spLocks noGrp="1"/>
          </p:cNvSpPr>
          <p:nvPr>
            <p:ph type="body" sz="quarter" idx="10"/>
          </p:nvPr>
        </p:nvSpPr>
        <p:spPr>
          <a:xfrm>
            <a:off x="457200" y="1200150"/>
            <a:ext cx="8229600" cy="457200"/>
          </a:xfrm>
        </p:spPr>
        <p:txBody>
          <a:bodyPr>
            <a:normAutofit/>
          </a:bodyPr>
          <a:lstStyle>
            <a:lvl1pPr>
              <a:defRPr sz="2000">
                <a:solidFill>
                  <a:srgbClr val="353C45"/>
                </a:solidFill>
              </a:defRPr>
            </a:lvl1pPr>
          </a:lstStyle>
          <a:p>
            <a:pPr lvl="0"/>
            <a:r>
              <a:rPr lang="en-US" dirty="0"/>
              <a:t>Click to edit Master text styles</a:t>
            </a:r>
          </a:p>
        </p:txBody>
      </p:sp>
      <p:sp>
        <p:nvSpPr>
          <p:cNvPr id="6" name="Chart Placeholder 5"/>
          <p:cNvSpPr>
            <a:spLocks noGrp="1"/>
          </p:cNvSpPr>
          <p:nvPr>
            <p:ph type="chart" sz="quarter" idx="11"/>
          </p:nvPr>
        </p:nvSpPr>
        <p:spPr>
          <a:xfrm>
            <a:off x="457200" y="1657350"/>
            <a:ext cx="8229600" cy="2895600"/>
          </a:xfrm>
        </p:spPr>
        <p:txBody>
          <a:bodyPr/>
          <a:lstStyle/>
          <a:p>
            <a:endParaRPr lang="en-US"/>
          </a:p>
        </p:txBody>
      </p:sp>
      <p:sp>
        <p:nvSpPr>
          <p:cNvPr id="8" name="Title 1"/>
          <p:cNvSpPr>
            <a:spLocks noGrp="1"/>
          </p:cNvSpPr>
          <p:nvPr>
            <p:ph type="title"/>
          </p:nvPr>
        </p:nvSpPr>
        <p:spPr>
          <a:xfrm>
            <a:off x="457200" y="0"/>
            <a:ext cx="8229600" cy="672833"/>
          </a:xfrm>
        </p:spPr>
        <p:txBody>
          <a:bodyPr anchor="ctr">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23424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rt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01021" y="2795465"/>
            <a:ext cx="5741958" cy="1798171"/>
          </a:xfrm>
          <a:prstGeom prst="rect">
            <a:avLst/>
          </a:prstGeom>
        </p:spPr>
      </p:pic>
      <p:sp>
        <p:nvSpPr>
          <p:cNvPr id="32" name="Rectangle 31"/>
          <p:cNvSpPr/>
          <p:nvPr userDrawn="1"/>
        </p:nvSpPr>
        <p:spPr>
          <a:xfrm>
            <a:off x="1834410" y="3266422"/>
            <a:ext cx="5474788" cy="338328"/>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33" name="Rectangle 32"/>
          <p:cNvSpPr/>
          <p:nvPr userDrawn="1"/>
        </p:nvSpPr>
        <p:spPr>
          <a:xfrm>
            <a:off x="1834410" y="3694551"/>
            <a:ext cx="5474788" cy="338328"/>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34" name="Rectangle 33"/>
          <p:cNvSpPr/>
          <p:nvPr userDrawn="1"/>
        </p:nvSpPr>
        <p:spPr>
          <a:xfrm>
            <a:off x="1834410" y="4117395"/>
            <a:ext cx="5474788" cy="338328"/>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pic>
        <p:nvPicPr>
          <p:cNvPr id="31" name="Picture 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697973" y="1013679"/>
            <a:ext cx="5748053" cy="1639689"/>
          </a:xfrm>
          <a:prstGeom prst="rect">
            <a:avLst/>
          </a:prstGeom>
        </p:spPr>
      </p:pic>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
        <p:nvSpPr>
          <p:cNvPr id="4" name="Rectangle 3"/>
          <p:cNvSpPr/>
          <p:nvPr userDrawn="1"/>
        </p:nvSpPr>
        <p:spPr>
          <a:xfrm>
            <a:off x="1834410" y="1546805"/>
            <a:ext cx="1014984" cy="960120"/>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Rectangle 9"/>
          <p:cNvSpPr/>
          <p:nvPr userDrawn="1"/>
        </p:nvSpPr>
        <p:spPr>
          <a:xfrm>
            <a:off x="2950763" y="1546805"/>
            <a:ext cx="1014984" cy="960120"/>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1" name="Rectangle 10"/>
          <p:cNvSpPr/>
          <p:nvPr userDrawn="1"/>
        </p:nvSpPr>
        <p:spPr>
          <a:xfrm>
            <a:off x="4072726" y="1546805"/>
            <a:ext cx="1014984" cy="960120"/>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userDrawn="1"/>
        </p:nvSpPr>
        <p:spPr>
          <a:xfrm>
            <a:off x="5177860" y="1546805"/>
            <a:ext cx="1014984" cy="960120"/>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3" name="Rectangle 12"/>
          <p:cNvSpPr/>
          <p:nvPr userDrawn="1"/>
        </p:nvSpPr>
        <p:spPr>
          <a:xfrm>
            <a:off x="6294214" y="1546805"/>
            <a:ext cx="1014984" cy="960120"/>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4" name="Text Placeholder 13"/>
          <p:cNvSpPr>
            <a:spLocks noGrp="1"/>
          </p:cNvSpPr>
          <p:nvPr>
            <p:ph type="body" sz="quarter" idx="10" hasCustomPrompt="1"/>
          </p:nvPr>
        </p:nvSpPr>
        <p:spPr>
          <a:xfrm>
            <a:off x="1905000" y="1152000"/>
            <a:ext cx="5334000" cy="276750"/>
          </a:xfrm>
        </p:spPr>
        <p:txBody>
          <a:bodyPr>
            <a:normAutofit/>
          </a:bodyPr>
          <a:lstStyle>
            <a:lvl1pPr algn="ctr">
              <a:defRPr sz="1100">
                <a:solidFill>
                  <a:schemeClr val="bg1"/>
                </a:solidFill>
              </a:defRPr>
            </a:lvl1pPr>
          </a:lstStyle>
          <a:p>
            <a:pPr lvl="0"/>
            <a:r>
              <a:rPr lang="en-US" dirty="0"/>
              <a:t>CLICK TO EDIT MASTER TEXT STYLES</a:t>
            </a:r>
          </a:p>
        </p:txBody>
      </p:sp>
      <p:sp>
        <p:nvSpPr>
          <p:cNvPr id="15" name="Text Placeholder 13"/>
          <p:cNvSpPr>
            <a:spLocks noGrp="1"/>
          </p:cNvSpPr>
          <p:nvPr>
            <p:ph type="body" sz="quarter" idx="11" hasCustomPrompt="1"/>
          </p:nvPr>
        </p:nvSpPr>
        <p:spPr>
          <a:xfrm>
            <a:off x="1834410" y="2122498"/>
            <a:ext cx="1014984" cy="373052"/>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16" name="Text Placeholder 13"/>
          <p:cNvSpPr>
            <a:spLocks noGrp="1"/>
          </p:cNvSpPr>
          <p:nvPr>
            <p:ph type="body" sz="quarter" idx="12" hasCustomPrompt="1"/>
          </p:nvPr>
        </p:nvSpPr>
        <p:spPr>
          <a:xfrm>
            <a:off x="2956373" y="2122498"/>
            <a:ext cx="1014984" cy="373052"/>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17" name="Text Placeholder 13"/>
          <p:cNvSpPr>
            <a:spLocks noGrp="1"/>
          </p:cNvSpPr>
          <p:nvPr>
            <p:ph type="body" sz="quarter" idx="13" hasCustomPrompt="1"/>
          </p:nvPr>
        </p:nvSpPr>
        <p:spPr>
          <a:xfrm>
            <a:off x="4067116" y="2122498"/>
            <a:ext cx="1014984" cy="373052"/>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18" name="Text Placeholder 13"/>
          <p:cNvSpPr>
            <a:spLocks noGrp="1"/>
          </p:cNvSpPr>
          <p:nvPr>
            <p:ph type="body" sz="quarter" idx="14" hasCustomPrompt="1"/>
          </p:nvPr>
        </p:nvSpPr>
        <p:spPr>
          <a:xfrm>
            <a:off x="5177860" y="2122498"/>
            <a:ext cx="1014984" cy="373052"/>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19" name="Text Placeholder 13"/>
          <p:cNvSpPr>
            <a:spLocks noGrp="1"/>
          </p:cNvSpPr>
          <p:nvPr>
            <p:ph type="body" sz="quarter" idx="15" hasCustomPrompt="1"/>
          </p:nvPr>
        </p:nvSpPr>
        <p:spPr>
          <a:xfrm>
            <a:off x="6294213" y="2122498"/>
            <a:ext cx="1014984" cy="373052"/>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20" name="Text Placeholder 13"/>
          <p:cNvSpPr>
            <a:spLocks noGrp="1"/>
          </p:cNvSpPr>
          <p:nvPr>
            <p:ph type="body" sz="quarter" idx="16" hasCustomPrompt="1"/>
          </p:nvPr>
        </p:nvSpPr>
        <p:spPr>
          <a:xfrm>
            <a:off x="1905000" y="2891043"/>
            <a:ext cx="5334000" cy="276750"/>
          </a:xfrm>
        </p:spPr>
        <p:txBody>
          <a:bodyPr>
            <a:normAutofit/>
          </a:bodyPr>
          <a:lstStyle>
            <a:lvl1pPr algn="ctr">
              <a:defRPr sz="1100">
                <a:solidFill>
                  <a:srgbClr val="F26625"/>
                </a:solidFill>
              </a:defRPr>
            </a:lvl1pPr>
          </a:lstStyle>
          <a:p>
            <a:pPr lvl="0"/>
            <a:r>
              <a:rPr lang="en-US" dirty="0"/>
              <a:t>CLICK TO EDIT MASTER TEXT STYLES</a:t>
            </a:r>
          </a:p>
        </p:txBody>
      </p:sp>
      <p:sp>
        <p:nvSpPr>
          <p:cNvPr id="21" name="Text Placeholder 13"/>
          <p:cNvSpPr>
            <a:spLocks noGrp="1"/>
          </p:cNvSpPr>
          <p:nvPr>
            <p:ph type="body" sz="quarter" idx="17" hasCustomPrompt="1"/>
          </p:nvPr>
        </p:nvSpPr>
        <p:spPr>
          <a:xfrm>
            <a:off x="1905000" y="3317389"/>
            <a:ext cx="5334000" cy="276750"/>
          </a:xfrm>
        </p:spPr>
        <p:txBody>
          <a:bodyPr>
            <a:normAutofit/>
          </a:bodyPr>
          <a:lstStyle>
            <a:lvl1pPr algn="ctr">
              <a:defRPr sz="900">
                <a:solidFill>
                  <a:schemeClr val="bg1"/>
                </a:solidFill>
              </a:defRPr>
            </a:lvl1pPr>
          </a:lstStyle>
          <a:p>
            <a:pPr lvl="0"/>
            <a:r>
              <a:rPr lang="en-US" dirty="0"/>
              <a:t>CLICK TO EDIT MASTER TEXT STYLES</a:t>
            </a:r>
          </a:p>
        </p:txBody>
      </p:sp>
      <p:sp>
        <p:nvSpPr>
          <p:cNvPr id="22" name="Text Placeholder 13"/>
          <p:cNvSpPr>
            <a:spLocks noGrp="1"/>
          </p:cNvSpPr>
          <p:nvPr>
            <p:ph type="body" sz="quarter" idx="18" hasCustomPrompt="1"/>
          </p:nvPr>
        </p:nvSpPr>
        <p:spPr>
          <a:xfrm>
            <a:off x="1905000" y="3754955"/>
            <a:ext cx="5334000" cy="276750"/>
          </a:xfrm>
        </p:spPr>
        <p:txBody>
          <a:bodyPr>
            <a:normAutofit/>
          </a:bodyPr>
          <a:lstStyle>
            <a:lvl1pPr algn="ctr">
              <a:defRPr sz="900">
                <a:solidFill>
                  <a:schemeClr val="bg1"/>
                </a:solidFill>
              </a:defRPr>
            </a:lvl1pPr>
          </a:lstStyle>
          <a:p>
            <a:pPr lvl="0"/>
            <a:r>
              <a:rPr lang="en-US" dirty="0"/>
              <a:t>CLICK TO EDIT MASTER TEXT STYLES</a:t>
            </a:r>
          </a:p>
        </p:txBody>
      </p:sp>
      <p:sp>
        <p:nvSpPr>
          <p:cNvPr id="23" name="Text Placeholder 13"/>
          <p:cNvSpPr>
            <a:spLocks noGrp="1"/>
          </p:cNvSpPr>
          <p:nvPr>
            <p:ph type="body" sz="quarter" idx="19" hasCustomPrompt="1"/>
          </p:nvPr>
        </p:nvSpPr>
        <p:spPr>
          <a:xfrm>
            <a:off x="1905000" y="4181301"/>
            <a:ext cx="5334000" cy="276750"/>
          </a:xfrm>
        </p:spPr>
        <p:txBody>
          <a:bodyPr>
            <a:normAutofit/>
          </a:bodyPr>
          <a:lstStyle>
            <a:lvl1pPr algn="ctr">
              <a:defRPr sz="900">
                <a:solidFill>
                  <a:schemeClr val="bg1"/>
                </a:solidFill>
              </a:defRPr>
            </a:lvl1pPr>
          </a:lstStyle>
          <a:p>
            <a:pPr lvl="0"/>
            <a:r>
              <a:rPr lang="en-US" dirty="0"/>
              <a:t>CLICK TO EDIT MASTER TEXT STYLES</a:t>
            </a:r>
          </a:p>
        </p:txBody>
      </p:sp>
      <p:pic>
        <p:nvPicPr>
          <p:cNvPr id="26" name="Picture 2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71228" y="1691010"/>
            <a:ext cx="341348" cy="359634"/>
          </a:xfrm>
          <a:prstGeom prst="rect">
            <a:avLst/>
          </a:prstGeom>
        </p:spPr>
      </p:pic>
      <p:pic>
        <p:nvPicPr>
          <p:cNvPr id="27" name="Picture 2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60151" y="1738322"/>
            <a:ext cx="427044" cy="288543"/>
          </a:xfrm>
          <a:prstGeom prst="rect">
            <a:avLst/>
          </a:prstGeom>
        </p:spPr>
      </p:pic>
      <p:pic>
        <p:nvPicPr>
          <p:cNvPr id="28" name="Picture 2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4305820" y="1763445"/>
            <a:ext cx="521413" cy="243324"/>
          </a:xfrm>
          <a:prstGeom prst="rect">
            <a:avLst/>
          </a:prstGeom>
        </p:spPr>
      </p:pic>
      <p:pic>
        <p:nvPicPr>
          <p:cNvPr id="29" name="Picture 2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453723" y="1738182"/>
            <a:ext cx="463258" cy="231629"/>
          </a:xfrm>
          <a:prstGeom prst="rect">
            <a:avLst/>
          </a:prstGeom>
        </p:spPr>
      </p:pic>
      <p:pic>
        <p:nvPicPr>
          <p:cNvPr id="30" name="Picture 2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612745" y="1702347"/>
            <a:ext cx="377921" cy="310870"/>
          </a:xfrm>
          <a:prstGeom prst="rect">
            <a:avLst/>
          </a:prstGeom>
        </p:spPr>
      </p:pic>
      <p:sp>
        <p:nvSpPr>
          <p:cNvPr id="35" name="Title 1"/>
          <p:cNvSpPr>
            <a:spLocks noGrp="1"/>
          </p:cNvSpPr>
          <p:nvPr>
            <p:ph type="title"/>
          </p:nvPr>
        </p:nvSpPr>
        <p:spPr>
          <a:xfrm>
            <a:off x="457200" y="0"/>
            <a:ext cx="8229600" cy="672833"/>
          </a:xfrm>
        </p:spPr>
        <p:txBody>
          <a:bodyPr anchor="ctr">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6104660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hart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97973" y="2809875"/>
            <a:ext cx="5748053" cy="1523874"/>
          </a:xfrm>
          <a:prstGeom prst="rect">
            <a:avLst/>
          </a:prstGeom>
        </p:spPr>
      </p:pic>
      <p:pic>
        <p:nvPicPr>
          <p:cNvPr id="53" name="Picture 5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41453" y="3333750"/>
            <a:ext cx="1048425" cy="384016"/>
          </a:xfrm>
          <a:prstGeom prst="rect">
            <a:avLst/>
          </a:prstGeom>
        </p:spPr>
      </p:pic>
      <p:pic>
        <p:nvPicPr>
          <p:cNvPr id="54" name="Picture 5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46587" y="3333750"/>
            <a:ext cx="1048425" cy="384016"/>
          </a:xfrm>
          <a:prstGeom prst="rect">
            <a:avLst/>
          </a:prstGeom>
        </p:spPr>
      </p:pic>
      <p:pic>
        <p:nvPicPr>
          <p:cNvPr id="55" name="Picture 5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68550" y="3333750"/>
            <a:ext cx="1048425" cy="384016"/>
          </a:xfrm>
          <a:prstGeom prst="rect">
            <a:avLst/>
          </a:prstGeom>
        </p:spPr>
      </p:pic>
      <p:sp>
        <p:nvSpPr>
          <p:cNvPr id="52" name="Rectangle 51"/>
          <p:cNvSpPr/>
          <p:nvPr userDrawn="1"/>
        </p:nvSpPr>
        <p:spPr>
          <a:xfrm>
            <a:off x="2947388" y="3692309"/>
            <a:ext cx="3246120" cy="502920"/>
          </a:xfrm>
          <a:prstGeom prst="rect">
            <a:avLst/>
          </a:prstGeom>
          <a:solidFill>
            <a:srgbClr val="7E84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3" name="Rectangle 42"/>
          <p:cNvSpPr/>
          <p:nvPr userDrawn="1"/>
        </p:nvSpPr>
        <p:spPr>
          <a:xfrm>
            <a:off x="1700138" y="1285875"/>
            <a:ext cx="5751576" cy="1371600"/>
          </a:xfrm>
          <a:prstGeom prst="rect">
            <a:avLst/>
          </a:prstGeom>
          <a:solidFill>
            <a:srgbClr val="E9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
        <p:nvSpPr>
          <p:cNvPr id="4" name="Rectangle 3"/>
          <p:cNvSpPr/>
          <p:nvPr userDrawn="1"/>
        </p:nvSpPr>
        <p:spPr>
          <a:xfrm>
            <a:off x="1834410" y="1803981"/>
            <a:ext cx="1014984" cy="683894"/>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Rectangle 9"/>
          <p:cNvSpPr/>
          <p:nvPr userDrawn="1"/>
        </p:nvSpPr>
        <p:spPr>
          <a:xfrm>
            <a:off x="2950763" y="1803981"/>
            <a:ext cx="1014984" cy="683894"/>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1" name="Rectangle 10"/>
          <p:cNvSpPr/>
          <p:nvPr userDrawn="1"/>
        </p:nvSpPr>
        <p:spPr>
          <a:xfrm>
            <a:off x="4072726" y="1803981"/>
            <a:ext cx="1014984" cy="683894"/>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2" name="Rectangle 11"/>
          <p:cNvSpPr/>
          <p:nvPr userDrawn="1"/>
        </p:nvSpPr>
        <p:spPr>
          <a:xfrm>
            <a:off x="5177860" y="1803981"/>
            <a:ext cx="1014984" cy="683894"/>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3" name="Rectangle 12"/>
          <p:cNvSpPr/>
          <p:nvPr userDrawn="1"/>
        </p:nvSpPr>
        <p:spPr>
          <a:xfrm>
            <a:off x="6294214" y="1803981"/>
            <a:ext cx="1014984" cy="683894"/>
          </a:xfrm>
          <a:prstGeom prst="rect">
            <a:avLst/>
          </a:prstGeom>
          <a:solidFill>
            <a:srgbClr val="353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4" name="Text Placeholder 13"/>
          <p:cNvSpPr>
            <a:spLocks noGrp="1"/>
          </p:cNvSpPr>
          <p:nvPr>
            <p:ph type="body" sz="quarter" idx="10" hasCustomPrompt="1"/>
          </p:nvPr>
        </p:nvSpPr>
        <p:spPr>
          <a:xfrm>
            <a:off x="1905000" y="1419225"/>
            <a:ext cx="5334000" cy="276750"/>
          </a:xfrm>
        </p:spPr>
        <p:txBody>
          <a:bodyPr>
            <a:normAutofit/>
          </a:bodyPr>
          <a:lstStyle>
            <a:lvl1pPr algn="ctr">
              <a:defRPr sz="1100">
                <a:solidFill>
                  <a:srgbClr val="353C45"/>
                </a:solidFill>
              </a:defRPr>
            </a:lvl1pPr>
          </a:lstStyle>
          <a:p>
            <a:pPr lvl="0"/>
            <a:r>
              <a:rPr lang="en-US" dirty="0"/>
              <a:t>CLICK TO EDIT MASTER TEXT STYLES</a:t>
            </a:r>
          </a:p>
        </p:txBody>
      </p:sp>
      <p:sp>
        <p:nvSpPr>
          <p:cNvPr id="15" name="Text Placeholder 13"/>
          <p:cNvSpPr>
            <a:spLocks noGrp="1"/>
          </p:cNvSpPr>
          <p:nvPr>
            <p:ph type="body" sz="quarter" idx="11" hasCustomPrompt="1"/>
          </p:nvPr>
        </p:nvSpPr>
        <p:spPr>
          <a:xfrm>
            <a:off x="1834410" y="2278325"/>
            <a:ext cx="1014984" cy="226750"/>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16" name="Text Placeholder 13"/>
          <p:cNvSpPr>
            <a:spLocks noGrp="1"/>
          </p:cNvSpPr>
          <p:nvPr>
            <p:ph type="body" sz="quarter" idx="12" hasCustomPrompt="1"/>
          </p:nvPr>
        </p:nvSpPr>
        <p:spPr>
          <a:xfrm>
            <a:off x="2956373" y="2278325"/>
            <a:ext cx="1014984" cy="226750"/>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17" name="Text Placeholder 13"/>
          <p:cNvSpPr>
            <a:spLocks noGrp="1"/>
          </p:cNvSpPr>
          <p:nvPr>
            <p:ph type="body" sz="quarter" idx="13" hasCustomPrompt="1"/>
          </p:nvPr>
        </p:nvSpPr>
        <p:spPr>
          <a:xfrm>
            <a:off x="4067116" y="2278325"/>
            <a:ext cx="1014984" cy="226750"/>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18" name="Text Placeholder 13"/>
          <p:cNvSpPr>
            <a:spLocks noGrp="1"/>
          </p:cNvSpPr>
          <p:nvPr>
            <p:ph type="body" sz="quarter" idx="14" hasCustomPrompt="1"/>
          </p:nvPr>
        </p:nvSpPr>
        <p:spPr>
          <a:xfrm>
            <a:off x="5177860" y="2278325"/>
            <a:ext cx="1014984" cy="226750"/>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19" name="Text Placeholder 13"/>
          <p:cNvSpPr>
            <a:spLocks noGrp="1"/>
          </p:cNvSpPr>
          <p:nvPr>
            <p:ph type="body" sz="quarter" idx="15" hasCustomPrompt="1"/>
          </p:nvPr>
        </p:nvSpPr>
        <p:spPr>
          <a:xfrm>
            <a:off x="6294213" y="2278325"/>
            <a:ext cx="1014984" cy="226750"/>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23" name="Text Placeholder 13"/>
          <p:cNvSpPr>
            <a:spLocks noGrp="1"/>
          </p:cNvSpPr>
          <p:nvPr>
            <p:ph type="body" sz="quarter" idx="19" hasCustomPrompt="1"/>
          </p:nvPr>
        </p:nvSpPr>
        <p:spPr>
          <a:xfrm>
            <a:off x="1905000" y="8178046"/>
            <a:ext cx="5334000" cy="276750"/>
          </a:xfrm>
        </p:spPr>
        <p:txBody>
          <a:bodyPr>
            <a:normAutofit/>
          </a:bodyPr>
          <a:lstStyle>
            <a:lvl1pPr algn="ctr">
              <a:defRPr sz="900">
                <a:solidFill>
                  <a:schemeClr val="bg1"/>
                </a:solidFill>
              </a:defRPr>
            </a:lvl1pPr>
          </a:lstStyle>
          <a:p>
            <a:pPr lvl="0"/>
            <a:r>
              <a:rPr lang="en-US" dirty="0"/>
              <a:t>CLICK TO EDIT MASTER TEXT STYLES</a:t>
            </a:r>
          </a:p>
        </p:txBody>
      </p:sp>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01326" y="1905000"/>
            <a:ext cx="341348" cy="329157"/>
          </a:xfrm>
          <a:prstGeom prst="rect">
            <a:avLst/>
          </a:prstGeom>
        </p:spPr>
      </p:pic>
      <p:pic>
        <p:nvPicPr>
          <p:cNvPr id="5" name="Picture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505535" y="1889761"/>
            <a:ext cx="359634" cy="359634"/>
          </a:xfrm>
          <a:prstGeom prst="rect">
            <a:avLst/>
          </a:prstGeom>
        </p:spPr>
      </p:pic>
      <p:pic>
        <p:nvPicPr>
          <p:cNvPr id="6" name="Picture 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673700" y="1889761"/>
            <a:ext cx="256011" cy="341348"/>
          </a:xfrm>
          <a:prstGeom prst="rect">
            <a:avLst/>
          </a:prstGeom>
        </p:spPr>
      </p:pic>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278056" y="1889761"/>
            <a:ext cx="341348" cy="335252"/>
          </a:xfrm>
          <a:prstGeom prst="rect">
            <a:avLst/>
          </a:prstGeom>
        </p:spPr>
      </p:pic>
      <p:pic>
        <p:nvPicPr>
          <p:cNvPr id="24" name="Picture 23"/>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169412" y="1856235"/>
            <a:ext cx="344979" cy="426685"/>
          </a:xfrm>
          <a:prstGeom prst="rect">
            <a:avLst/>
          </a:prstGeom>
        </p:spPr>
      </p:pic>
      <p:sp>
        <p:nvSpPr>
          <p:cNvPr id="40" name="Rectangle 39"/>
          <p:cNvSpPr/>
          <p:nvPr userDrawn="1"/>
        </p:nvSpPr>
        <p:spPr>
          <a:xfrm>
            <a:off x="2941453" y="2921034"/>
            <a:ext cx="1033272"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1" name="Rectangle 40"/>
          <p:cNvSpPr/>
          <p:nvPr userDrawn="1"/>
        </p:nvSpPr>
        <p:spPr>
          <a:xfrm>
            <a:off x="4056703" y="2921034"/>
            <a:ext cx="1033272"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2" name="Rectangle 41"/>
          <p:cNvSpPr/>
          <p:nvPr userDrawn="1"/>
        </p:nvSpPr>
        <p:spPr>
          <a:xfrm>
            <a:off x="5161383" y="2921034"/>
            <a:ext cx="1033272"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1" name="Text Placeholder 13"/>
          <p:cNvSpPr>
            <a:spLocks noGrp="1"/>
          </p:cNvSpPr>
          <p:nvPr>
            <p:ph type="body" sz="quarter" idx="17" hasCustomPrompt="1"/>
          </p:nvPr>
        </p:nvSpPr>
        <p:spPr>
          <a:xfrm>
            <a:off x="2936168" y="3833205"/>
            <a:ext cx="3261091" cy="276750"/>
          </a:xfrm>
        </p:spPr>
        <p:txBody>
          <a:bodyPr>
            <a:normAutofit/>
          </a:bodyPr>
          <a:lstStyle>
            <a:lvl1pPr algn="ctr">
              <a:defRPr sz="900">
                <a:solidFill>
                  <a:schemeClr val="bg1"/>
                </a:solidFill>
              </a:defRPr>
            </a:lvl1pPr>
          </a:lstStyle>
          <a:p>
            <a:pPr lvl="0"/>
            <a:r>
              <a:rPr lang="en-US" dirty="0"/>
              <a:t>CLICK TO EDIT MASTER TEXT STYLES</a:t>
            </a:r>
          </a:p>
        </p:txBody>
      </p:sp>
      <p:sp>
        <p:nvSpPr>
          <p:cNvPr id="44" name="Text Placeholder 13"/>
          <p:cNvSpPr>
            <a:spLocks noGrp="1"/>
          </p:cNvSpPr>
          <p:nvPr>
            <p:ph type="body" sz="quarter" idx="20" hasCustomPrompt="1"/>
          </p:nvPr>
        </p:nvSpPr>
        <p:spPr>
          <a:xfrm>
            <a:off x="2948835" y="3030800"/>
            <a:ext cx="1014984" cy="226750"/>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45" name="Text Placeholder 13"/>
          <p:cNvSpPr>
            <a:spLocks noGrp="1"/>
          </p:cNvSpPr>
          <p:nvPr>
            <p:ph type="body" sz="quarter" idx="21" hasCustomPrompt="1"/>
          </p:nvPr>
        </p:nvSpPr>
        <p:spPr>
          <a:xfrm>
            <a:off x="4063260" y="3030800"/>
            <a:ext cx="1014984" cy="226750"/>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46" name="Text Placeholder 13"/>
          <p:cNvSpPr>
            <a:spLocks noGrp="1"/>
          </p:cNvSpPr>
          <p:nvPr>
            <p:ph type="body" sz="quarter" idx="22" hasCustomPrompt="1"/>
          </p:nvPr>
        </p:nvSpPr>
        <p:spPr>
          <a:xfrm>
            <a:off x="5168160" y="3030800"/>
            <a:ext cx="1014984" cy="226750"/>
          </a:xfrm>
        </p:spPr>
        <p:txBody>
          <a:bodyPr lIns="9144" tIns="9144" rIns="9144" bIns="9144">
            <a:normAutofit/>
          </a:bodyPr>
          <a:lstStyle>
            <a:lvl1pPr algn="ctr">
              <a:defRPr sz="900">
                <a:solidFill>
                  <a:schemeClr val="bg1"/>
                </a:solidFill>
              </a:defRPr>
            </a:lvl1pPr>
          </a:lstStyle>
          <a:p>
            <a:pPr lvl="0"/>
            <a:r>
              <a:rPr lang="en-US" dirty="0"/>
              <a:t>CLICK TO EDIT</a:t>
            </a:r>
          </a:p>
        </p:txBody>
      </p:sp>
      <p:sp>
        <p:nvSpPr>
          <p:cNvPr id="35" name="Title 1"/>
          <p:cNvSpPr>
            <a:spLocks noGrp="1"/>
          </p:cNvSpPr>
          <p:nvPr>
            <p:ph type="title"/>
          </p:nvPr>
        </p:nvSpPr>
        <p:spPr>
          <a:xfrm>
            <a:off x="457200" y="0"/>
            <a:ext cx="8229600" cy="672833"/>
          </a:xfrm>
        </p:spPr>
        <p:txBody>
          <a:bodyPr anchor="ctr">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512715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rt 3 tab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38400" y="937570"/>
            <a:ext cx="4876397" cy="3748730"/>
          </a:xfrm>
          <a:prstGeom prst="rect">
            <a:avLst/>
          </a:prstGeom>
        </p:spPr>
      </p:pic>
      <p:pic>
        <p:nvPicPr>
          <p:cNvPr id="57" name="Picture 5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2802" y="3000806"/>
            <a:ext cx="1792076" cy="499831"/>
          </a:xfrm>
          <a:prstGeom prst="rect">
            <a:avLst/>
          </a:prstGeom>
        </p:spPr>
      </p:pic>
      <p:pic>
        <p:nvPicPr>
          <p:cNvPr id="58" name="Picture 5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2802" y="3492362"/>
            <a:ext cx="1792076" cy="499831"/>
          </a:xfrm>
          <a:prstGeom prst="rect">
            <a:avLst/>
          </a:prstGeom>
        </p:spPr>
      </p:pic>
      <p:pic>
        <p:nvPicPr>
          <p:cNvPr id="56" name="Picture 5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2802" y="2503965"/>
            <a:ext cx="1792076" cy="499831"/>
          </a:xfrm>
          <a:prstGeom prst="rect">
            <a:avLst/>
          </a:prstGeom>
        </p:spPr>
      </p:pic>
      <p:pic>
        <p:nvPicPr>
          <p:cNvPr id="55" name="Picture 5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2802" y="2012409"/>
            <a:ext cx="1792076" cy="499831"/>
          </a:xfrm>
          <a:prstGeom prst="rect">
            <a:avLst/>
          </a:prstGeom>
        </p:spPr>
      </p:pic>
      <p:pic>
        <p:nvPicPr>
          <p:cNvPr id="26" name="Picture 2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22802" y="1526139"/>
            <a:ext cx="1792076" cy="499831"/>
          </a:xfrm>
          <a:prstGeom prst="rect">
            <a:avLst/>
          </a:prstGeom>
        </p:spPr>
      </p:pic>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
        <p:nvSpPr>
          <p:cNvPr id="23" name="Text Placeholder 13"/>
          <p:cNvSpPr>
            <a:spLocks noGrp="1"/>
          </p:cNvSpPr>
          <p:nvPr>
            <p:ph type="body" sz="quarter" idx="19" hasCustomPrompt="1"/>
          </p:nvPr>
        </p:nvSpPr>
        <p:spPr>
          <a:xfrm>
            <a:off x="1905000" y="8178046"/>
            <a:ext cx="5334000" cy="276750"/>
          </a:xfrm>
        </p:spPr>
        <p:txBody>
          <a:bodyPr>
            <a:normAutofit/>
          </a:bodyPr>
          <a:lstStyle>
            <a:lvl1pPr algn="ctr">
              <a:defRPr sz="900">
                <a:solidFill>
                  <a:schemeClr val="bg1"/>
                </a:solidFill>
              </a:defRPr>
            </a:lvl1pPr>
          </a:lstStyle>
          <a:p>
            <a:pPr lvl="0"/>
            <a:r>
              <a:rPr lang="en-US" dirty="0"/>
              <a:t>CLICK TO EDIT MASTER TEXT STYLES</a:t>
            </a:r>
          </a:p>
        </p:txBody>
      </p:sp>
      <p:pic>
        <p:nvPicPr>
          <p:cNvPr id="35" name="Picture 3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56490" y="3062632"/>
            <a:ext cx="329804" cy="347472"/>
          </a:xfrm>
          <a:prstGeom prst="rect">
            <a:avLst/>
          </a:prstGeom>
        </p:spPr>
      </p:pic>
      <p:pic>
        <p:nvPicPr>
          <p:cNvPr id="37" name="Picture 3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93670" y="2597357"/>
            <a:ext cx="228600" cy="304801"/>
          </a:xfrm>
          <a:prstGeom prst="rect">
            <a:avLst/>
          </a:prstGeom>
        </p:spPr>
      </p:pic>
      <p:pic>
        <p:nvPicPr>
          <p:cNvPr id="38" name="Picture 3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02238" y="3627576"/>
            <a:ext cx="438912" cy="219456"/>
          </a:xfrm>
          <a:prstGeom prst="rect">
            <a:avLst/>
          </a:prstGeom>
        </p:spPr>
      </p:pic>
      <p:pic>
        <p:nvPicPr>
          <p:cNvPr id="47" name="Picture 4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47439" y="2114551"/>
            <a:ext cx="365760" cy="300867"/>
          </a:xfrm>
          <a:prstGeom prst="rect">
            <a:avLst/>
          </a:prstGeom>
        </p:spPr>
      </p:pic>
      <p:pic>
        <p:nvPicPr>
          <p:cNvPr id="49" name="Picture 4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34543" y="1629751"/>
            <a:ext cx="365760" cy="292609"/>
          </a:xfrm>
          <a:prstGeom prst="rect">
            <a:avLst/>
          </a:prstGeom>
        </p:spPr>
      </p:pic>
      <p:sp>
        <p:nvSpPr>
          <p:cNvPr id="50" name="Text Placeholder 13"/>
          <p:cNvSpPr>
            <a:spLocks noGrp="1"/>
          </p:cNvSpPr>
          <p:nvPr>
            <p:ph type="body" sz="quarter" idx="20" hasCustomPrompt="1"/>
          </p:nvPr>
        </p:nvSpPr>
        <p:spPr>
          <a:xfrm>
            <a:off x="1271812" y="1582270"/>
            <a:ext cx="1014984" cy="397934"/>
          </a:xfrm>
        </p:spPr>
        <p:txBody>
          <a:bodyPr lIns="9144" tIns="9144" rIns="9144" bIns="9144" anchor="ctr">
            <a:normAutofit/>
          </a:bodyPr>
          <a:lstStyle>
            <a:lvl1pPr algn="l">
              <a:lnSpc>
                <a:spcPts val="900"/>
              </a:lnSpc>
              <a:defRPr sz="900" baseline="0">
                <a:solidFill>
                  <a:schemeClr val="bg1"/>
                </a:solidFill>
              </a:defRPr>
            </a:lvl1pPr>
          </a:lstStyle>
          <a:p>
            <a:pPr lvl="0"/>
            <a:r>
              <a:rPr lang="en-US" dirty="0"/>
              <a:t>CLICK TO EDIT</a:t>
            </a:r>
          </a:p>
          <a:p>
            <a:pPr lvl="0"/>
            <a:r>
              <a:rPr lang="en-US" dirty="0"/>
              <a:t>CLICK TO EDIT</a:t>
            </a:r>
          </a:p>
        </p:txBody>
      </p:sp>
      <p:graphicFrame>
        <p:nvGraphicFramePr>
          <p:cNvPr id="27" name="Table 26"/>
          <p:cNvGraphicFramePr>
            <a:graphicFrameLocks noGrp="1"/>
          </p:cNvGraphicFramePr>
          <p:nvPr userDrawn="1"/>
        </p:nvGraphicFramePr>
        <p:xfrm>
          <a:off x="2540819" y="1108703"/>
          <a:ext cx="1524000" cy="288349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tblGrid>
              <a:tr h="480582">
                <a:tc>
                  <a:txBody>
                    <a:bodyPr/>
                    <a:lstStyle/>
                    <a:p>
                      <a:endParaRPr lang="en-US" sz="900" dirty="0">
                        <a:latin typeface="Arial" pitchFamily="34" charset="0"/>
                        <a:cs typeface="Arial"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80582">
                <a:tc>
                  <a:txBody>
                    <a:bodyPr/>
                    <a:lstStyle/>
                    <a:p>
                      <a:endParaRPr lang="en-US" sz="800" dirty="0">
                        <a:solidFill>
                          <a:schemeClr val="bg1"/>
                        </a:solidFill>
                        <a:latin typeface="Arial" pitchFamily="34" charset="0"/>
                        <a:cs typeface="Arial" pitchFamily="34" charset="0"/>
                      </a:endParaRPr>
                    </a:p>
                  </a:txBody>
                  <a:tcPr>
                    <a:lnT w="12700" cap="flat" cmpd="sng" algn="ctr">
                      <a:solidFill>
                        <a:schemeClr val="bg1"/>
                      </a:solidFill>
                      <a:prstDash val="solid"/>
                      <a:round/>
                      <a:headEnd type="none" w="med" len="med"/>
                      <a:tailEnd type="none" w="med" len="med"/>
                    </a:lnT>
                    <a:solidFill>
                      <a:srgbClr val="353C45"/>
                    </a:solidFill>
                  </a:tcPr>
                </a:tc>
                <a:extLst>
                  <a:ext uri="{0D108BD9-81ED-4DB2-BD59-A6C34878D82A}">
                    <a16:rowId xmlns:a16="http://schemas.microsoft.com/office/drawing/2014/main" val="10001"/>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2"/>
                  </a:ext>
                </a:extLst>
              </a:tr>
              <a:tr h="480582">
                <a:tc>
                  <a:txBody>
                    <a:bodyPr/>
                    <a:lstStyle/>
                    <a:p>
                      <a:endParaRPr lang="en-US" sz="800" dirty="0">
                        <a:solidFill>
                          <a:schemeClr val="bg1"/>
                        </a:solidFill>
                        <a:latin typeface="Arial" pitchFamily="34" charset="0"/>
                        <a:cs typeface="Arial" pitchFamily="34" charset="0"/>
                      </a:endParaRPr>
                    </a:p>
                  </a:txBody>
                  <a:tcPr>
                    <a:solidFill>
                      <a:srgbClr val="353C45"/>
                    </a:solidFill>
                  </a:tcPr>
                </a:tc>
                <a:extLst>
                  <a:ext uri="{0D108BD9-81ED-4DB2-BD59-A6C34878D82A}">
                    <a16:rowId xmlns:a16="http://schemas.microsoft.com/office/drawing/2014/main" val="10003"/>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4"/>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5"/>
                  </a:ext>
                </a:extLst>
              </a:tr>
            </a:tbl>
          </a:graphicData>
        </a:graphic>
      </p:graphicFrame>
      <p:graphicFrame>
        <p:nvGraphicFramePr>
          <p:cNvPr id="60" name="Table 59"/>
          <p:cNvGraphicFramePr>
            <a:graphicFrameLocks noGrp="1"/>
          </p:cNvGraphicFramePr>
          <p:nvPr userDrawn="1"/>
        </p:nvGraphicFramePr>
        <p:xfrm>
          <a:off x="4116700" y="1108703"/>
          <a:ext cx="1524000" cy="288349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tblGrid>
              <a:tr h="480582">
                <a:tc>
                  <a:txBody>
                    <a:bodyPr/>
                    <a:lstStyle/>
                    <a:p>
                      <a:endParaRPr lang="en-US" sz="900" dirty="0">
                        <a:latin typeface="Arial" pitchFamily="34" charset="0"/>
                        <a:cs typeface="Arial"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80582">
                <a:tc>
                  <a:txBody>
                    <a:bodyPr/>
                    <a:lstStyle/>
                    <a:p>
                      <a:endParaRPr lang="en-US" sz="800" dirty="0">
                        <a:solidFill>
                          <a:schemeClr val="bg1"/>
                        </a:solidFill>
                        <a:latin typeface="Arial" pitchFamily="34" charset="0"/>
                        <a:cs typeface="Arial" pitchFamily="34" charset="0"/>
                      </a:endParaRPr>
                    </a:p>
                  </a:txBody>
                  <a:tcPr>
                    <a:lnT w="12700" cap="flat" cmpd="sng" algn="ctr">
                      <a:solidFill>
                        <a:schemeClr val="bg1"/>
                      </a:solidFill>
                      <a:prstDash val="solid"/>
                      <a:round/>
                      <a:headEnd type="none" w="med" len="med"/>
                      <a:tailEnd type="none" w="med" len="med"/>
                    </a:lnT>
                    <a:solidFill>
                      <a:srgbClr val="353C45"/>
                    </a:solidFill>
                  </a:tcPr>
                </a:tc>
                <a:extLst>
                  <a:ext uri="{0D108BD9-81ED-4DB2-BD59-A6C34878D82A}">
                    <a16:rowId xmlns:a16="http://schemas.microsoft.com/office/drawing/2014/main" val="10001"/>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2"/>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3"/>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4"/>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5"/>
                  </a:ext>
                </a:extLst>
              </a:tr>
            </a:tbl>
          </a:graphicData>
        </a:graphic>
      </p:graphicFrame>
      <p:graphicFrame>
        <p:nvGraphicFramePr>
          <p:cNvPr id="61" name="Table 60"/>
          <p:cNvGraphicFramePr>
            <a:graphicFrameLocks noGrp="1"/>
          </p:cNvGraphicFramePr>
          <p:nvPr userDrawn="1"/>
        </p:nvGraphicFramePr>
        <p:xfrm>
          <a:off x="5692581" y="1108703"/>
          <a:ext cx="1524000" cy="2883492"/>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tblGrid>
              <a:tr h="480582">
                <a:tc>
                  <a:txBody>
                    <a:bodyPr/>
                    <a:lstStyle/>
                    <a:p>
                      <a:endParaRPr lang="en-US" sz="900" dirty="0">
                        <a:latin typeface="Arial" pitchFamily="34" charset="0"/>
                        <a:cs typeface="Arial"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80582">
                <a:tc>
                  <a:txBody>
                    <a:bodyPr/>
                    <a:lstStyle/>
                    <a:p>
                      <a:endParaRPr lang="en-US" sz="800" dirty="0">
                        <a:solidFill>
                          <a:schemeClr val="bg1"/>
                        </a:solidFill>
                        <a:latin typeface="Arial" pitchFamily="34" charset="0"/>
                        <a:cs typeface="Arial" pitchFamily="34" charset="0"/>
                      </a:endParaRPr>
                    </a:p>
                  </a:txBody>
                  <a:tcPr>
                    <a:lnT w="12700" cap="flat" cmpd="sng" algn="ctr">
                      <a:solidFill>
                        <a:schemeClr val="bg1"/>
                      </a:solidFill>
                      <a:prstDash val="solid"/>
                      <a:round/>
                      <a:headEnd type="none" w="med" len="med"/>
                      <a:tailEnd type="none" w="med" len="med"/>
                    </a:lnT>
                    <a:solidFill>
                      <a:srgbClr val="353C45"/>
                    </a:solidFill>
                  </a:tcPr>
                </a:tc>
                <a:extLst>
                  <a:ext uri="{0D108BD9-81ED-4DB2-BD59-A6C34878D82A}">
                    <a16:rowId xmlns:a16="http://schemas.microsoft.com/office/drawing/2014/main" val="10001"/>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2"/>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3"/>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4"/>
                  </a:ext>
                </a:extLst>
              </a:tr>
              <a:tr h="480582">
                <a:tc>
                  <a:txBody>
                    <a:bodyPr/>
                    <a:lstStyle/>
                    <a:p>
                      <a:endParaRPr lang="en-US" sz="800" dirty="0">
                        <a:solidFill>
                          <a:schemeClr val="bg1"/>
                        </a:solidFill>
                        <a:latin typeface="Arial" pitchFamily="34" charset="0"/>
                        <a:cs typeface="Arial" pitchFamily="34" charset="0"/>
                      </a:endParaRPr>
                    </a:p>
                  </a:txBody>
                  <a:tcPr>
                    <a:solidFill>
                      <a:srgbClr val="5D646C"/>
                    </a:solidFill>
                  </a:tcPr>
                </a:tc>
                <a:extLst>
                  <a:ext uri="{0D108BD9-81ED-4DB2-BD59-A6C34878D82A}">
                    <a16:rowId xmlns:a16="http://schemas.microsoft.com/office/drawing/2014/main" val="10005"/>
                  </a:ext>
                </a:extLst>
              </a:tr>
            </a:tbl>
          </a:graphicData>
        </a:graphic>
      </p:graphicFrame>
      <p:sp>
        <p:nvSpPr>
          <p:cNvPr id="65" name="Text Placeholder 13"/>
          <p:cNvSpPr>
            <a:spLocks noGrp="1"/>
          </p:cNvSpPr>
          <p:nvPr>
            <p:ph type="body" sz="quarter" idx="25" hasCustomPrompt="1"/>
          </p:nvPr>
        </p:nvSpPr>
        <p:spPr>
          <a:xfrm>
            <a:off x="2575172" y="1145542"/>
            <a:ext cx="1477075" cy="394245"/>
          </a:xfrm>
        </p:spPr>
        <p:txBody>
          <a:bodyPr lIns="45720" tIns="9144" rIns="45720" bIns="9144" anchor="ctr">
            <a:normAutofit/>
          </a:bodyPr>
          <a:lstStyle>
            <a:lvl1pPr algn="l">
              <a:lnSpc>
                <a:spcPts val="900"/>
              </a:lnSpc>
              <a:defRPr sz="900" baseline="0">
                <a:solidFill>
                  <a:schemeClr val="bg1"/>
                </a:solidFill>
              </a:defRPr>
            </a:lvl1pPr>
          </a:lstStyle>
          <a:p>
            <a:pPr lvl="0"/>
            <a:r>
              <a:rPr lang="en-US" dirty="0"/>
              <a:t>CLICK TO EDIT</a:t>
            </a:r>
          </a:p>
          <a:p>
            <a:pPr lvl="0"/>
            <a:r>
              <a:rPr lang="en-US" dirty="0"/>
              <a:t>CLICK TO EDIT</a:t>
            </a:r>
          </a:p>
        </p:txBody>
      </p:sp>
      <p:sp>
        <p:nvSpPr>
          <p:cNvPr id="68" name="Text Placeholder 13"/>
          <p:cNvSpPr>
            <a:spLocks noGrp="1"/>
          </p:cNvSpPr>
          <p:nvPr>
            <p:ph type="body" sz="quarter" idx="26" hasCustomPrompt="1"/>
          </p:nvPr>
        </p:nvSpPr>
        <p:spPr>
          <a:xfrm>
            <a:off x="4144664" y="1145542"/>
            <a:ext cx="1477075" cy="394245"/>
          </a:xfrm>
        </p:spPr>
        <p:txBody>
          <a:bodyPr lIns="45720" tIns="9144" rIns="45720" bIns="9144" anchor="ctr">
            <a:normAutofit/>
          </a:bodyPr>
          <a:lstStyle>
            <a:lvl1pPr algn="l">
              <a:lnSpc>
                <a:spcPts val="900"/>
              </a:lnSpc>
              <a:defRPr sz="900">
                <a:solidFill>
                  <a:schemeClr val="bg1"/>
                </a:solidFill>
              </a:defRPr>
            </a:lvl1pPr>
          </a:lstStyle>
          <a:p>
            <a:pPr lvl="0"/>
            <a:r>
              <a:rPr lang="en-US" dirty="0"/>
              <a:t>CLICK TO EDIT</a:t>
            </a:r>
          </a:p>
          <a:p>
            <a:pPr lvl="0"/>
            <a:r>
              <a:rPr lang="en-US" dirty="0"/>
              <a:t>CLICK TO EDIT</a:t>
            </a:r>
          </a:p>
        </p:txBody>
      </p:sp>
      <p:sp>
        <p:nvSpPr>
          <p:cNvPr id="69" name="Text Placeholder 13"/>
          <p:cNvSpPr>
            <a:spLocks noGrp="1"/>
          </p:cNvSpPr>
          <p:nvPr>
            <p:ph type="body" sz="quarter" idx="27" hasCustomPrompt="1"/>
          </p:nvPr>
        </p:nvSpPr>
        <p:spPr>
          <a:xfrm>
            <a:off x="5727804" y="1145542"/>
            <a:ext cx="1477075" cy="394245"/>
          </a:xfrm>
        </p:spPr>
        <p:txBody>
          <a:bodyPr lIns="45720" tIns="9144" rIns="45720" bIns="9144" anchor="ctr">
            <a:normAutofit/>
          </a:bodyPr>
          <a:lstStyle>
            <a:lvl1pPr algn="l">
              <a:lnSpc>
                <a:spcPts val="900"/>
              </a:lnSpc>
              <a:defRPr sz="900">
                <a:solidFill>
                  <a:schemeClr val="bg1"/>
                </a:solidFill>
              </a:defRPr>
            </a:lvl1pPr>
          </a:lstStyle>
          <a:p>
            <a:pPr lvl="0"/>
            <a:r>
              <a:rPr lang="en-US" dirty="0"/>
              <a:t>CLICK TO EDIT</a:t>
            </a:r>
          </a:p>
        </p:txBody>
      </p:sp>
      <p:sp>
        <p:nvSpPr>
          <p:cNvPr id="70" name="Text Placeholder 13"/>
          <p:cNvSpPr>
            <a:spLocks noGrp="1"/>
          </p:cNvSpPr>
          <p:nvPr>
            <p:ph type="body" sz="quarter" idx="28"/>
          </p:nvPr>
        </p:nvSpPr>
        <p:spPr>
          <a:xfrm>
            <a:off x="2575172" y="1609566"/>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29" name="Rectangle 28"/>
          <p:cNvSpPr/>
          <p:nvPr userDrawn="1"/>
        </p:nvSpPr>
        <p:spPr>
          <a:xfrm>
            <a:off x="2539899" y="4095750"/>
            <a:ext cx="1527048" cy="457200"/>
          </a:xfrm>
          <a:prstGeom prst="rect">
            <a:avLst/>
          </a:prstGeom>
          <a:solidFill>
            <a:srgbClr val="5D646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800" dirty="0">
              <a:solidFill>
                <a:prstClr val="white"/>
              </a:solidFill>
              <a:cs typeface="Arial" pitchFamily="34" charset="0"/>
            </a:endParaRPr>
          </a:p>
        </p:txBody>
      </p:sp>
      <p:sp>
        <p:nvSpPr>
          <p:cNvPr id="77" name="Rectangle 76"/>
          <p:cNvSpPr/>
          <p:nvPr userDrawn="1"/>
        </p:nvSpPr>
        <p:spPr>
          <a:xfrm>
            <a:off x="4116215" y="4095750"/>
            <a:ext cx="1527048" cy="457200"/>
          </a:xfrm>
          <a:prstGeom prst="rect">
            <a:avLst/>
          </a:prstGeom>
          <a:solidFill>
            <a:srgbClr val="7E848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800" dirty="0">
              <a:solidFill>
                <a:prstClr val="white"/>
              </a:solidFill>
              <a:cs typeface="Arial" pitchFamily="34" charset="0"/>
            </a:endParaRPr>
          </a:p>
        </p:txBody>
      </p:sp>
      <p:sp>
        <p:nvSpPr>
          <p:cNvPr id="78" name="Rectangle 77"/>
          <p:cNvSpPr/>
          <p:nvPr userDrawn="1"/>
        </p:nvSpPr>
        <p:spPr>
          <a:xfrm>
            <a:off x="5692532" y="4095750"/>
            <a:ext cx="1527048" cy="457200"/>
          </a:xfrm>
          <a:prstGeom prst="rect">
            <a:avLst/>
          </a:prstGeom>
          <a:solidFill>
            <a:srgbClr val="353C45"/>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800" dirty="0">
              <a:solidFill>
                <a:prstClr val="white"/>
              </a:solidFill>
              <a:cs typeface="Arial" pitchFamily="34" charset="0"/>
            </a:endParaRPr>
          </a:p>
        </p:txBody>
      </p:sp>
      <p:sp>
        <p:nvSpPr>
          <p:cNvPr id="79" name="Text Placeholder 13"/>
          <p:cNvSpPr>
            <a:spLocks noGrp="1"/>
          </p:cNvSpPr>
          <p:nvPr>
            <p:ph type="body" sz="quarter" idx="33"/>
          </p:nvPr>
        </p:nvSpPr>
        <p:spPr>
          <a:xfrm>
            <a:off x="2575172" y="4107107"/>
            <a:ext cx="1477075" cy="430052"/>
          </a:xfrm>
        </p:spPr>
        <p:txBody>
          <a:bodyPr lIns="45720" tIns="9144" rIns="45720" bIns="9144" anchor="ctr">
            <a:normAutofit/>
          </a:bodyPr>
          <a:lstStyle>
            <a:lvl1pPr algn="l">
              <a:lnSpc>
                <a:spcPts val="900"/>
              </a:lnSpc>
              <a:defRPr sz="900" b="1">
                <a:solidFill>
                  <a:schemeClr val="bg1"/>
                </a:solidFill>
              </a:defRPr>
            </a:lvl1pPr>
          </a:lstStyle>
          <a:p>
            <a:pPr lvl="0"/>
            <a:r>
              <a:rPr lang="en-US" dirty="0"/>
              <a:t>Click to edit</a:t>
            </a:r>
          </a:p>
        </p:txBody>
      </p:sp>
      <p:sp>
        <p:nvSpPr>
          <p:cNvPr id="80" name="Text Placeholder 13"/>
          <p:cNvSpPr>
            <a:spLocks noGrp="1"/>
          </p:cNvSpPr>
          <p:nvPr>
            <p:ph type="body" sz="quarter" idx="34"/>
          </p:nvPr>
        </p:nvSpPr>
        <p:spPr>
          <a:xfrm>
            <a:off x="4158312" y="4107107"/>
            <a:ext cx="1477075" cy="430052"/>
          </a:xfrm>
        </p:spPr>
        <p:txBody>
          <a:bodyPr lIns="45720" tIns="9144" rIns="45720" bIns="9144" anchor="ctr">
            <a:normAutofit/>
          </a:bodyPr>
          <a:lstStyle>
            <a:lvl1pPr algn="l">
              <a:lnSpc>
                <a:spcPts val="900"/>
              </a:lnSpc>
              <a:defRPr sz="900" b="1">
                <a:solidFill>
                  <a:schemeClr val="bg1"/>
                </a:solidFill>
              </a:defRPr>
            </a:lvl1pPr>
          </a:lstStyle>
          <a:p>
            <a:pPr lvl="0"/>
            <a:r>
              <a:rPr lang="en-US" dirty="0"/>
              <a:t>Click to edit</a:t>
            </a:r>
          </a:p>
        </p:txBody>
      </p:sp>
      <p:sp>
        <p:nvSpPr>
          <p:cNvPr id="81" name="Text Placeholder 13"/>
          <p:cNvSpPr>
            <a:spLocks noGrp="1"/>
          </p:cNvSpPr>
          <p:nvPr>
            <p:ph type="body" sz="quarter" idx="35"/>
          </p:nvPr>
        </p:nvSpPr>
        <p:spPr>
          <a:xfrm>
            <a:off x="5734629" y="4107107"/>
            <a:ext cx="1477075" cy="430052"/>
          </a:xfrm>
        </p:spPr>
        <p:txBody>
          <a:bodyPr lIns="45720" tIns="9144" rIns="45720" bIns="9144" anchor="ctr">
            <a:normAutofit/>
          </a:bodyPr>
          <a:lstStyle>
            <a:lvl1pPr algn="l">
              <a:lnSpc>
                <a:spcPts val="900"/>
              </a:lnSpc>
              <a:defRPr sz="900" b="1">
                <a:solidFill>
                  <a:schemeClr val="bg1"/>
                </a:solidFill>
              </a:defRPr>
            </a:lvl1pPr>
          </a:lstStyle>
          <a:p>
            <a:pPr lvl="0"/>
            <a:r>
              <a:rPr lang="en-US" dirty="0"/>
              <a:t>Click to edit</a:t>
            </a:r>
          </a:p>
        </p:txBody>
      </p:sp>
      <p:sp>
        <p:nvSpPr>
          <p:cNvPr id="92" name="Text Placeholder 13"/>
          <p:cNvSpPr>
            <a:spLocks noGrp="1"/>
          </p:cNvSpPr>
          <p:nvPr>
            <p:ph type="body" sz="quarter" idx="46" hasCustomPrompt="1"/>
          </p:nvPr>
        </p:nvSpPr>
        <p:spPr>
          <a:xfrm>
            <a:off x="1271812" y="2066766"/>
            <a:ext cx="1014984" cy="397934"/>
          </a:xfrm>
        </p:spPr>
        <p:txBody>
          <a:bodyPr lIns="9144" tIns="9144" rIns="9144" bIns="9144" anchor="ctr">
            <a:normAutofit/>
          </a:bodyPr>
          <a:lstStyle>
            <a:lvl1pPr algn="l">
              <a:lnSpc>
                <a:spcPts val="900"/>
              </a:lnSpc>
              <a:defRPr sz="900" baseline="0">
                <a:solidFill>
                  <a:schemeClr val="bg1"/>
                </a:solidFill>
              </a:defRPr>
            </a:lvl1pPr>
          </a:lstStyle>
          <a:p>
            <a:pPr lvl="0"/>
            <a:r>
              <a:rPr lang="en-US" dirty="0"/>
              <a:t>CLICK TO EDIT</a:t>
            </a:r>
          </a:p>
          <a:p>
            <a:pPr lvl="0"/>
            <a:r>
              <a:rPr lang="en-US" dirty="0"/>
              <a:t>CLICK TO EDIT</a:t>
            </a:r>
          </a:p>
        </p:txBody>
      </p:sp>
      <p:sp>
        <p:nvSpPr>
          <p:cNvPr id="93" name="Text Placeholder 13"/>
          <p:cNvSpPr>
            <a:spLocks noGrp="1"/>
          </p:cNvSpPr>
          <p:nvPr>
            <p:ph type="body" sz="quarter" idx="47" hasCustomPrompt="1"/>
          </p:nvPr>
        </p:nvSpPr>
        <p:spPr>
          <a:xfrm>
            <a:off x="1271812" y="2551262"/>
            <a:ext cx="1014984" cy="397934"/>
          </a:xfrm>
        </p:spPr>
        <p:txBody>
          <a:bodyPr lIns="9144" tIns="9144" rIns="9144" bIns="9144" anchor="ctr">
            <a:normAutofit/>
          </a:bodyPr>
          <a:lstStyle>
            <a:lvl1pPr algn="l">
              <a:lnSpc>
                <a:spcPts val="900"/>
              </a:lnSpc>
              <a:defRPr sz="900" baseline="0">
                <a:solidFill>
                  <a:schemeClr val="bg1"/>
                </a:solidFill>
              </a:defRPr>
            </a:lvl1pPr>
          </a:lstStyle>
          <a:p>
            <a:pPr lvl="0"/>
            <a:r>
              <a:rPr lang="en-US" dirty="0"/>
              <a:t>CLICK TO EDIT</a:t>
            </a:r>
          </a:p>
          <a:p>
            <a:pPr lvl="0"/>
            <a:r>
              <a:rPr lang="en-US" dirty="0"/>
              <a:t>CLICK TO EDIT</a:t>
            </a:r>
          </a:p>
        </p:txBody>
      </p:sp>
      <p:sp>
        <p:nvSpPr>
          <p:cNvPr id="94" name="Text Placeholder 13"/>
          <p:cNvSpPr>
            <a:spLocks noGrp="1"/>
          </p:cNvSpPr>
          <p:nvPr>
            <p:ph type="body" sz="quarter" idx="48" hasCustomPrompt="1"/>
          </p:nvPr>
        </p:nvSpPr>
        <p:spPr>
          <a:xfrm>
            <a:off x="1271812" y="3049405"/>
            <a:ext cx="1014984" cy="397934"/>
          </a:xfrm>
        </p:spPr>
        <p:txBody>
          <a:bodyPr lIns="9144" tIns="9144" rIns="9144" bIns="9144" anchor="ctr">
            <a:normAutofit/>
          </a:bodyPr>
          <a:lstStyle>
            <a:lvl1pPr algn="l">
              <a:lnSpc>
                <a:spcPts val="900"/>
              </a:lnSpc>
              <a:defRPr sz="900" baseline="0">
                <a:solidFill>
                  <a:schemeClr val="bg1"/>
                </a:solidFill>
              </a:defRPr>
            </a:lvl1pPr>
          </a:lstStyle>
          <a:p>
            <a:pPr lvl="0"/>
            <a:r>
              <a:rPr lang="en-US" dirty="0"/>
              <a:t>CLICK TO EDIT</a:t>
            </a:r>
          </a:p>
          <a:p>
            <a:pPr lvl="0"/>
            <a:r>
              <a:rPr lang="en-US" dirty="0"/>
              <a:t>CLICK TO EDIT</a:t>
            </a:r>
          </a:p>
        </p:txBody>
      </p:sp>
      <p:sp>
        <p:nvSpPr>
          <p:cNvPr id="95" name="Text Placeholder 13"/>
          <p:cNvSpPr>
            <a:spLocks noGrp="1"/>
          </p:cNvSpPr>
          <p:nvPr>
            <p:ph type="body" sz="quarter" idx="49" hasCustomPrompt="1"/>
          </p:nvPr>
        </p:nvSpPr>
        <p:spPr>
          <a:xfrm>
            <a:off x="1271812" y="3540725"/>
            <a:ext cx="1014984" cy="397934"/>
          </a:xfrm>
        </p:spPr>
        <p:txBody>
          <a:bodyPr lIns="9144" tIns="9144" rIns="9144" bIns="9144" anchor="ctr">
            <a:normAutofit/>
          </a:bodyPr>
          <a:lstStyle>
            <a:lvl1pPr algn="l">
              <a:lnSpc>
                <a:spcPts val="900"/>
              </a:lnSpc>
              <a:defRPr sz="900" baseline="0">
                <a:solidFill>
                  <a:schemeClr val="bg1"/>
                </a:solidFill>
              </a:defRPr>
            </a:lvl1pPr>
          </a:lstStyle>
          <a:p>
            <a:pPr lvl="0"/>
            <a:r>
              <a:rPr lang="en-US" dirty="0"/>
              <a:t>CLICK TO EDIT</a:t>
            </a:r>
          </a:p>
          <a:p>
            <a:pPr lvl="0"/>
            <a:r>
              <a:rPr lang="en-US" dirty="0"/>
              <a:t>CLICK TO EDIT</a:t>
            </a:r>
          </a:p>
        </p:txBody>
      </p:sp>
      <p:sp>
        <p:nvSpPr>
          <p:cNvPr id="96" name="Text Placeholder 13"/>
          <p:cNvSpPr>
            <a:spLocks noGrp="1"/>
          </p:cNvSpPr>
          <p:nvPr>
            <p:ph type="body" sz="quarter" idx="50"/>
          </p:nvPr>
        </p:nvSpPr>
        <p:spPr>
          <a:xfrm>
            <a:off x="2575172" y="2094061"/>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97" name="Text Placeholder 13"/>
          <p:cNvSpPr>
            <a:spLocks noGrp="1"/>
          </p:cNvSpPr>
          <p:nvPr>
            <p:ph type="body" sz="quarter" idx="51"/>
          </p:nvPr>
        </p:nvSpPr>
        <p:spPr>
          <a:xfrm>
            <a:off x="2575172" y="2578557"/>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98" name="Text Placeholder 13"/>
          <p:cNvSpPr>
            <a:spLocks noGrp="1"/>
          </p:cNvSpPr>
          <p:nvPr>
            <p:ph type="body" sz="quarter" idx="52"/>
          </p:nvPr>
        </p:nvSpPr>
        <p:spPr>
          <a:xfrm>
            <a:off x="2575172" y="3056228"/>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99" name="Text Placeholder 13"/>
          <p:cNvSpPr>
            <a:spLocks noGrp="1"/>
          </p:cNvSpPr>
          <p:nvPr>
            <p:ph type="body" sz="quarter" idx="53"/>
          </p:nvPr>
        </p:nvSpPr>
        <p:spPr>
          <a:xfrm>
            <a:off x="2575172" y="3540724"/>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0" name="Text Placeholder 13"/>
          <p:cNvSpPr>
            <a:spLocks noGrp="1"/>
          </p:cNvSpPr>
          <p:nvPr>
            <p:ph type="body" sz="quarter" idx="54"/>
          </p:nvPr>
        </p:nvSpPr>
        <p:spPr>
          <a:xfrm>
            <a:off x="4144664" y="1609566"/>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1" name="Text Placeholder 13"/>
          <p:cNvSpPr>
            <a:spLocks noGrp="1"/>
          </p:cNvSpPr>
          <p:nvPr>
            <p:ph type="body" sz="quarter" idx="55"/>
          </p:nvPr>
        </p:nvSpPr>
        <p:spPr>
          <a:xfrm>
            <a:off x="4144664" y="2094061"/>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2" name="Text Placeholder 13"/>
          <p:cNvSpPr>
            <a:spLocks noGrp="1"/>
          </p:cNvSpPr>
          <p:nvPr>
            <p:ph type="body" sz="quarter" idx="56"/>
          </p:nvPr>
        </p:nvSpPr>
        <p:spPr>
          <a:xfrm>
            <a:off x="4144664" y="2578557"/>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3" name="Text Placeholder 13"/>
          <p:cNvSpPr>
            <a:spLocks noGrp="1"/>
          </p:cNvSpPr>
          <p:nvPr>
            <p:ph type="body" sz="quarter" idx="57"/>
          </p:nvPr>
        </p:nvSpPr>
        <p:spPr>
          <a:xfrm>
            <a:off x="4144664" y="3056228"/>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4" name="Text Placeholder 13"/>
          <p:cNvSpPr>
            <a:spLocks noGrp="1"/>
          </p:cNvSpPr>
          <p:nvPr>
            <p:ph type="body" sz="quarter" idx="58"/>
          </p:nvPr>
        </p:nvSpPr>
        <p:spPr>
          <a:xfrm>
            <a:off x="4144664" y="3540724"/>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5" name="Text Placeholder 13"/>
          <p:cNvSpPr>
            <a:spLocks noGrp="1"/>
          </p:cNvSpPr>
          <p:nvPr>
            <p:ph type="body" sz="quarter" idx="59"/>
          </p:nvPr>
        </p:nvSpPr>
        <p:spPr>
          <a:xfrm>
            <a:off x="5727804" y="1609566"/>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6" name="Text Placeholder 13"/>
          <p:cNvSpPr>
            <a:spLocks noGrp="1"/>
          </p:cNvSpPr>
          <p:nvPr>
            <p:ph type="body" sz="quarter" idx="60"/>
          </p:nvPr>
        </p:nvSpPr>
        <p:spPr>
          <a:xfrm>
            <a:off x="5727804" y="2094061"/>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7" name="Text Placeholder 13"/>
          <p:cNvSpPr>
            <a:spLocks noGrp="1"/>
          </p:cNvSpPr>
          <p:nvPr>
            <p:ph type="body" sz="quarter" idx="61"/>
          </p:nvPr>
        </p:nvSpPr>
        <p:spPr>
          <a:xfrm>
            <a:off x="5727804" y="2578557"/>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8" name="Text Placeholder 13"/>
          <p:cNvSpPr>
            <a:spLocks noGrp="1"/>
          </p:cNvSpPr>
          <p:nvPr>
            <p:ph type="body" sz="quarter" idx="62"/>
          </p:nvPr>
        </p:nvSpPr>
        <p:spPr>
          <a:xfrm>
            <a:off x="5727804" y="3056228"/>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109" name="Text Placeholder 13"/>
          <p:cNvSpPr>
            <a:spLocks noGrp="1"/>
          </p:cNvSpPr>
          <p:nvPr>
            <p:ph type="body" sz="quarter" idx="63"/>
          </p:nvPr>
        </p:nvSpPr>
        <p:spPr>
          <a:xfrm>
            <a:off x="5727804" y="3540724"/>
            <a:ext cx="1477075" cy="430052"/>
          </a:xfrm>
        </p:spPr>
        <p:txBody>
          <a:bodyPr lIns="45720" tIns="9144" rIns="45720" bIns="9144" anchor="ctr">
            <a:normAutofit/>
          </a:bodyPr>
          <a:lstStyle>
            <a:lvl1pPr algn="l">
              <a:lnSpc>
                <a:spcPts val="800"/>
              </a:lnSpc>
              <a:defRPr sz="800" b="0" baseline="0">
                <a:solidFill>
                  <a:schemeClr val="bg1"/>
                </a:solidFill>
              </a:defRPr>
            </a:lvl1pPr>
          </a:lstStyle>
          <a:p>
            <a:pPr lvl="0"/>
            <a:r>
              <a:rPr lang="en-US" dirty="0"/>
              <a:t>Click to edit</a:t>
            </a:r>
          </a:p>
          <a:p>
            <a:pPr lvl="0"/>
            <a:r>
              <a:rPr lang="en-US" dirty="0"/>
              <a:t>Click to edit</a:t>
            </a:r>
          </a:p>
          <a:p>
            <a:pPr lvl="0"/>
            <a:r>
              <a:rPr lang="en-US" dirty="0"/>
              <a:t>Click to edit</a:t>
            </a:r>
          </a:p>
        </p:txBody>
      </p:sp>
      <p:sp>
        <p:nvSpPr>
          <p:cNvPr id="51" name="Title 1"/>
          <p:cNvSpPr>
            <a:spLocks noGrp="1"/>
          </p:cNvSpPr>
          <p:nvPr>
            <p:ph type="title"/>
          </p:nvPr>
        </p:nvSpPr>
        <p:spPr>
          <a:xfrm>
            <a:off x="457200" y="0"/>
            <a:ext cx="8229600" cy="672833"/>
          </a:xfrm>
        </p:spPr>
        <p:txBody>
          <a:bodyPr anchor="ctr">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477949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
        <p:nvSpPr>
          <p:cNvPr id="23" name="Text Placeholder 13"/>
          <p:cNvSpPr>
            <a:spLocks noGrp="1"/>
          </p:cNvSpPr>
          <p:nvPr>
            <p:ph type="body" sz="quarter" idx="19" hasCustomPrompt="1"/>
          </p:nvPr>
        </p:nvSpPr>
        <p:spPr>
          <a:xfrm>
            <a:off x="1905000" y="8178046"/>
            <a:ext cx="5334000" cy="276750"/>
          </a:xfrm>
        </p:spPr>
        <p:txBody>
          <a:bodyPr>
            <a:normAutofit/>
          </a:bodyPr>
          <a:lstStyle>
            <a:lvl1pPr algn="ctr">
              <a:defRPr sz="900">
                <a:solidFill>
                  <a:schemeClr val="bg1"/>
                </a:solidFill>
              </a:defRPr>
            </a:lvl1pPr>
          </a:lstStyle>
          <a:p>
            <a:pPr lvl="0"/>
            <a:r>
              <a:rPr lang="en-US" dirty="0"/>
              <a:t>CLICK TO EDIT MASTER TEXT STYLES</a:t>
            </a:r>
          </a:p>
        </p:txBody>
      </p:sp>
      <p:sp>
        <p:nvSpPr>
          <p:cNvPr id="4" name="Table Placeholder 3"/>
          <p:cNvSpPr>
            <a:spLocks noGrp="1"/>
          </p:cNvSpPr>
          <p:nvPr>
            <p:ph type="tbl" sz="quarter" idx="20"/>
          </p:nvPr>
        </p:nvSpPr>
        <p:spPr>
          <a:xfrm>
            <a:off x="457200" y="1047750"/>
            <a:ext cx="8305800" cy="3505200"/>
          </a:xfrm>
        </p:spPr>
        <p:txBody>
          <a:bodyPr/>
          <a:lstStyle/>
          <a:p>
            <a:endParaRPr lang="en-US"/>
          </a:p>
        </p:txBody>
      </p:sp>
      <p:sp>
        <p:nvSpPr>
          <p:cNvPr id="8" name="Title 1"/>
          <p:cNvSpPr>
            <a:spLocks noGrp="1"/>
          </p:cNvSpPr>
          <p:nvPr>
            <p:ph type="title"/>
          </p:nvPr>
        </p:nvSpPr>
        <p:spPr>
          <a:xfrm>
            <a:off x="457200" y="0"/>
            <a:ext cx="8229600" cy="672833"/>
          </a:xfrm>
        </p:spPr>
        <p:txBody>
          <a:bodyPr anchor="ctr">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67229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ag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extBox 8"/>
          <p:cNvSpPr txBox="1"/>
          <p:nvPr userDrawn="1"/>
        </p:nvSpPr>
        <p:spPr>
          <a:xfrm>
            <a:off x="228600" y="4812181"/>
            <a:ext cx="356188" cy="261610"/>
          </a:xfrm>
          <a:prstGeom prst="rect">
            <a:avLst/>
          </a:prstGeom>
          <a:noFill/>
        </p:spPr>
        <p:txBody>
          <a:bodyPr wrap="none" rtlCol="0">
            <a:spAutoFit/>
          </a:bodyPr>
          <a:lstStyle/>
          <a:p>
            <a:pPr fontAlgn="auto">
              <a:spcBef>
                <a:spcPts val="0"/>
              </a:spcBef>
              <a:spcAft>
                <a:spcPts val="0"/>
              </a:spcAft>
            </a:pPr>
            <a:fld id="{941D55B0-159B-42E4-BDC2-D18A1C814194}" type="slidenum">
              <a:rPr lang="en-US" sz="1100" b="1" smtClean="0">
                <a:solidFill>
                  <a:srgbClr val="F26625"/>
                </a:solidFill>
                <a:cs typeface="Arial" pitchFamily="34" charset="0"/>
              </a:rPr>
              <a:pPr fontAlgn="auto">
                <a:spcBef>
                  <a:spcPts val="0"/>
                </a:spcBef>
                <a:spcAft>
                  <a:spcPts val="0"/>
                </a:spcAft>
              </a:pPr>
              <a:t>‹#›</a:t>
            </a:fld>
            <a:endParaRPr lang="en-US" sz="1100" b="1" dirty="0">
              <a:solidFill>
                <a:srgbClr val="F26625"/>
              </a:solidFill>
              <a:cs typeface="Arial" pitchFamily="34" charset="0"/>
            </a:endParaRPr>
          </a:p>
        </p:txBody>
      </p:sp>
      <p:sp>
        <p:nvSpPr>
          <p:cNvPr id="5" name="Title 1"/>
          <p:cNvSpPr>
            <a:spLocks noGrp="1"/>
          </p:cNvSpPr>
          <p:nvPr>
            <p:ph type="title"/>
          </p:nvPr>
        </p:nvSpPr>
        <p:spPr>
          <a:xfrm>
            <a:off x="457200" y="0"/>
            <a:ext cx="8229600" cy="672833"/>
          </a:xfrm>
        </p:spPr>
        <p:txBody>
          <a:bodyPr anchor="ctr">
            <a:normAutofit/>
          </a:bodyPr>
          <a:lstStyle>
            <a:lvl1pPr algn="l">
              <a:defRPr sz="22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29943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3.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5.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7.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theme" Target="../theme/theme8.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theme" Target="../theme/theme9.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a:grpSpLocks noChangeAspect="1"/>
          </p:cNvGrpSpPr>
          <p:nvPr userDrawn="1"/>
        </p:nvGrpSpPr>
        <p:grpSpPr bwMode="auto">
          <a:xfrm>
            <a:off x="8306382" y="4889712"/>
            <a:ext cx="703200" cy="187249"/>
            <a:chOff x="118" y="883"/>
            <a:chExt cx="5528" cy="1472"/>
          </a:xfrm>
        </p:grpSpPr>
        <p:sp>
          <p:nvSpPr>
            <p:cNvPr id="19" name="Freeform 5"/>
            <p:cNvSpPr>
              <a:spLocks noChangeAspect="1" noEditPoints="1"/>
            </p:cNvSpPr>
            <p:nvPr/>
          </p:nvSpPr>
          <p:spPr bwMode="auto">
            <a:xfrm>
              <a:off x="118" y="883"/>
              <a:ext cx="1469" cy="1472"/>
            </a:xfrm>
            <a:custGeom>
              <a:avLst/>
              <a:gdLst>
                <a:gd name="T0" fmla="*/ 408 w 621"/>
                <a:gd name="T1" fmla="*/ 507 h 620"/>
                <a:gd name="T2" fmla="*/ 445 w 621"/>
                <a:gd name="T3" fmla="*/ 538 h 620"/>
                <a:gd name="T4" fmla="*/ 439 w 621"/>
                <a:gd name="T5" fmla="*/ 593 h 620"/>
                <a:gd name="T6" fmla="*/ 386 w 621"/>
                <a:gd name="T7" fmla="*/ 564 h 620"/>
                <a:gd name="T8" fmla="*/ 575 w 621"/>
                <a:gd name="T9" fmla="*/ 331 h 620"/>
                <a:gd name="T10" fmla="*/ 621 w 621"/>
                <a:gd name="T11" fmla="*/ 321 h 620"/>
                <a:gd name="T12" fmla="*/ 621 w 621"/>
                <a:gd name="T13" fmla="*/ 299 h 620"/>
                <a:gd name="T14" fmla="*/ 575 w 621"/>
                <a:gd name="T15" fmla="*/ 289 h 620"/>
                <a:gd name="T16" fmla="*/ 524 w 621"/>
                <a:gd name="T17" fmla="*/ 257 h 620"/>
                <a:gd name="T18" fmla="*/ 556 w 621"/>
                <a:gd name="T19" fmla="*/ 208 h 620"/>
                <a:gd name="T20" fmla="*/ 583 w 621"/>
                <a:gd name="T21" fmla="*/ 161 h 620"/>
                <a:gd name="T22" fmla="*/ 550 w 621"/>
                <a:gd name="T23" fmla="*/ 198 h 620"/>
                <a:gd name="T24" fmla="*/ 487 w 621"/>
                <a:gd name="T25" fmla="*/ 177 h 620"/>
                <a:gd name="T26" fmla="*/ 528 w 621"/>
                <a:gd name="T27" fmla="*/ 159 h 620"/>
                <a:gd name="T28" fmla="*/ 537 w 621"/>
                <a:gd name="T29" fmla="*/ 98 h 620"/>
                <a:gd name="T30" fmla="*/ 510 w 621"/>
                <a:gd name="T31" fmla="*/ 137 h 620"/>
                <a:gd name="T32" fmla="*/ 454 w 621"/>
                <a:gd name="T33" fmla="*/ 143 h 620"/>
                <a:gd name="T34" fmla="*/ 491 w 621"/>
                <a:gd name="T35" fmla="*/ 116 h 620"/>
                <a:gd name="T36" fmla="*/ 478 w 621"/>
                <a:gd name="T37" fmla="*/ 48 h 620"/>
                <a:gd name="T38" fmla="*/ 416 w 621"/>
                <a:gd name="T39" fmla="*/ 66 h 620"/>
                <a:gd name="T40" fmla="*/ 387 w 621"/>
                <a:gd name="T41" fmla="*/ 104 h 620"/>
                <a:gd name="T42" fmla="*/ 384 w 621"/>
                <a:gd name="T43" fmla="*/ 55 h 620"/>
                <a:gd name="T44" fmla="*/ 365 w 621"/>
                <a:gd name="T45" fmla="*/ 4 h 620"/>
                <a:gd name="T46" fmla="*/ 344 w 621"/>
                <a:gd name="T47" fmla="*/ 47 h 620"/>
                <a:gd name="T48" fmla="*/ 325 w 621"/>
                <a:gd name="T49" fmla="*/ 91 h 620"/>
                <a:gd name="T50" fmla="*/ 319 w 621"/>
                <a:gd name="T51" fmla="*/ 45 h 620"/>
                <a:gd name="T52" fmla="*/ 311 w 621"/>
                <a:gd name="T53" fmla="*/ 0 h 620"/>
                <a:gd name="T54" fmla="*/ 311 w 621"/>
                <a:gd name="T55" fmla="*/ 620 h 620"/>
                <a:gd name="T56" fmla="*/ 317 w 621"/>
                <a:gd name="T57" fmla="*/ 575 h 620"/>
                <a:gd name="T58" fmla="*/ 338 w 621"/>
                <a:gd name="T59" fmla="*/ 619 h 620"/>
                <a:gd name="T60" fmla="*/ 353 w 621"/>
                <a:gd name="T61" fmla="*/ 571 h 620"/>
                <a:gd name="T62" fmla="*/ 331 w 621"/>
                <a:gd name="T63" fmla="*/ 529 h 620"/>
                <a:gd name="T64" fmla="*/ 311 w 621"/>
                <a:gd name="T65" fmla="*/ 484 h 620"/>
                <a:gd name="T66" fmla="*/ 311 w 621"/>
                <a:gd name="T67" fmla="*/ 136 h 620"/>
                <a:gd name="T68" fmla="*/ 409 w 621"/>
                <a:gd name="T69" fmla="*/ 113 h 620"/>
                <a:gd name="T70" fmla="*/ 403 w 621"/>
                <a:gd name="T71" fmla="*/ 162 h 620"/>
                <a:gd name="T72" fmla="*/ 512 w 621"/>
                <a:gd name="T73" fmla="*/ 222 h 620"/>
                <a:gd name="T74" fmla="*/ 477 w 621"/>
                <a:gd name="T75" fmla="*/ 258 h 620"/>
                <a:gd name="T76" fmla="*/ 459 w 621"/>
                <a:gd name="T77" fmla="*/ 402 h 620"/>
                <a:gd name="T78" fmla="*/ 479 w 621"/>
                <a:gd name="T79" fmla="*/ 451 h 620"/>
                <a:gd name="T80" fmla="*/ 504 w 621"/>
                <a:gd name="T81" fmla="*/ 491 h 620"/>
                <a:gd name="T82" fmla="*/ 572 w 621"/>
                <a:gd name="T83" fmla="*/ 478 h 620"/>
                <a:gd name="T84" fmla="*/ 553 w 621"/>
                <a:gd name="T85" fmla="*/ 417 h 620"/>
                <a:gd name="T86" fmla="*/ 518 w 621"/>
                <a:gd name="T87" fmla="*/ 384 h 620"/>
                <a:gd name="T88" fmla="*/ 565 w 621"/>
                <a:gd name="T89" fmla="*/ 385 h 620"/>
                <a:gd name="T90" fmla="*/ 616 w 621"/>
                <a:gd name="T91" fmla="*/ 365 h 620"/>
                <a:gd name="T92" fmla="*/ 574 w 621"/>
                <a:gd name="T93" fmla="*/ 346 h 620"/>
                <a:gd name="T94" fmla="*/ 530 w 621"/>
                <a:gd name="T95" fmla="*/ 328 h 620"/>
                <a:gd name="T96" fmla="*/ 483 w 621"/>
                <a:gd name="T97" fmla="*/ 510 h 620"/>
                <a:gd name="T98" fmla="*/ 430 w 621"/>
                <a:gd name="T99" fmla="*/ 494 h 620"/>
                <a:gd name="T100" fmla="*/ 387 w 621"/>
                <a:gd name="T101" fmla="*/ 467 h 620"/>
                <a:gd name="T102" fmla="*/ 425 w 621"/>
                <a:gd name="T103" fmla="*/ 498 h 620"/>
                <a:gd name="T104" fmla="*/ 477 w 621"/>
                <a:gd name="T105" fmla="*/ 517 h 620"/>
                <a:gd name="T106" fmla="*/ 522 w 621"/>
                <a:gd name="T107" fmla="*/ 538 h 620"/>
                <a:gd name="T108" fmla="*/ 483 w 621"/>
                <a:gd name="T109" fmla="*/ 51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620">
                  <a:moveTo>
                    <a:pt x="373" y="521"/>
                  </a:moveTo>
                  <a:cubicBezTo>
                    <a:pt x="385" y="517"/>
                    <a:pt x="397" y="512"/>
                    <a:pt x="408" y="507"/>
                  </a:cubicBezTo>
                  <a:cubicBezTo>
                    <a:pt x="431" y="546"/>
                    <a:pt x="431" y="546"/>
                    <a:pt x="431" y="546"/>
                  </a:cubicBezTo>
                  <a:cubicBezTo>
                    <a:pt x="432" y="546"/>
                    <a:pt x="444" y="539"/>
                    <a:pt x="445" y="538"/>
                  </a:cubicBezTo>
                  <a:cubicBezTo>
                    <a:pt x="468" y="577"/>
                    <a:pt x="468" y="577"/>
                    <a:pt x="468" y="577"/>
                  </a:cubicBezTo>
                  <a:cubicBezTo>
                    <a:pt x="459" y="583"/>
                    <a:pt x="449" y="588"/>
                    <a:pt x="439" y="593"/>
                  </a:cubicBezTo>
                  <a:cubicBezTo>
                    <a:pt x="420" y="552"/>
                    <a:pt x="420" y="552"/>
                    <a:pt x="420" y="552"/>
                  </a:cubicBezTo>
                  <a:cubicBezTo>
                    <a:pt x="409" y="557"/>
                    <a:pt x="398" y="561"/>
                    <a:pt x="386" y="564"/>
                  </a:cubicBezTo>
                  <a:lnTo>
                    <a:pt x="373" y="521"/>
                  </a:lnTo>
                  <a:close/>
                  <a:moveTo>
                    <a:pt x="575" y="331"/>
                  </a:moveTo>
                  <a:cubicBezTo>
                    <a:pt x="575" y="328"/>
                    <a:pt x="575" y="324"/>
                    <a:pt x="576" y="320"/>
                  </a:cubicBezTo>
                  <a:cubicBezTo>
                    <a:pt x="621" y="321"/>
                    <a:pt x="621" y="321"/>
                    <a:pt x="621" y="321"/>
                  </a:cubicBezTo>
                  <a:cubicBezTo>
                    <a:pt x="621" y="317"/>
                    <a:pt x="621" y="314"/>
                    <a:pt x="621" y="310"/>
                  </a:cubicBezTo>
                  <a:cubicBezTo>
                    <a:pt x="621" y="306"/>
                    <a:pt x="621" y="303"/>
                    <a:pt x="621" y="299"/>
                  </a:cubicBezTo>
                  <a:cubicBezTo>
                    <a:pt x="576" y="301"/>
                    <a:pt x="576" y="301"/>
                    <a:pt x="576" y="301"/>
                  </a:cubicBezTo>
                  <a:cubicBezTo>
                    <a:pt x="575" y="297"/>
                    <a:pt x="575" y="293"/>
                    <a:pt x="575" y="289"/>
                  </a:cubicBezTo>
                  <a:cubicBezTo>
                    <a:pt x="530" y="292"/>
                    <a:pt x="530" y="292"/>
                    <a:pt x="530" y="292"/>
                  </a:cubicBezTo>
                  <a:cubicBezTo>
                    <a:pt x="529" y="280"/>
                    <a:pt x="527" y="268"/>
                    <a:pt x="524" y="257"/>
                  </a:cubicBezTo>
                  <a:cubicBezTo>
                    <a:pt x="568" y="246"/>
                    <a:pt x="568" y="246"/>
                    <a:pt x="568" y="246"/>
                  </a:cubicBezTo>
                  <a:cubicBezTo>
                    <a:pt x="565" y="233"/>
                    <a:pt x="561" y="220"/>
                    <a:pt x="556" y="208"/>
                  </a:cubicBezTo>
                  <a:cubicBezTo>
                    <a:pt x="597" y="191"/>
                    <a:pt x="597" y="191"/>
                    <a:pt x="597" y="191"/>
                  </a:cubicBezTo>
                  <a:cubicBezTo>
                    <a:pt x="593" y="181"/>
                    <a:pt x="588" y="171"/>
                    <a:pt x="583" y="161"/>
                  </a:cubicBezTo>
                  <a:cubicBezTo>
                    <a:pt x="543" y="183"/>
                    <a:pt x="543" y="183"/>
                    <a:pt x="543" y="183"/>
                  </a:cubicBezTo>
                  <a:cubicBezTo>
                    <a:pt x="545" y="188"/>
                    <a:pt x="548" y="193"/>
                    <a:pt x="550" y="198"/>
                  </a:cubicBezTo>
                  <a:cubicBezTo>
                    <a:pt x="510" y="217"/>
                    <a:pt x="510" y="217"/>
                    <a:pt x="510" y="217"/>
                  </a:cubicBezTo>
                  <a:cubicBezTo>
                    <a:pt x="503" y="202"/>
                    <a:pt x="497" y="190"/>
                    <a:pt x="487" y="177"/>
                  </a:cubicBezTo>
                  <a:cubicBezTo>
                    <a:pt x="522" y="150"/>
                    <a:pt x="522" y="150"/>
                    <a:pt x="522" y="150"/>
                  </a:cubicBezTo>
                  <a:cubicBezTo>
                    <a:pt x="525" y="153"/>
                    <a:pt x="525" y="155"/>
                    <a:pt x="528" y="159"/>
                  </a:cubicBezTo>
                  <a:cubicBezTo>
                    <a:pt x="565" y="133"/>
                    <a:pt x="565" y="133"/>
                    <a:pt x="565" y="133"/>
                  </a:cubicBezTo>
                  <a:cubicBezTo>
                    <a:pt x="557" y="120"/>
                    <a:pt x="547" y="109"/>
                    <a:pt x="537" y="98"/>
                  </a:cubicBezTo>
                  <a:cubicBezTo>
                    <a:pt x="504" y="129"/>
                    <a:pt x="504" y="129"/>
                    <a:pt x="504" y="129"/>
                  </a:cubicBezTo>
                  <a:cubicBezTo>
                    <a:pt x="507" y="133"/>
                    <a:pt x="507" y="133"/>
                    <a:pt x="510" y="137"/>
                  </a:cubicBezTo>
                  <a:cubicBezTo>
                    <a:pt x="476" y="166"/>
                    <a:pt x="476" y="166"/>
                    <a:pt x="476" y="166"/>
                  </a:cubicBezTo>
                  <a:cubicBezTo>
                    <a:pt x="468" y="156"/>
                    <a:pt x="463" y="151"/>
                    <a:pt x="454" y="143"/>
                  </a:cubicBezTo>
                  <a:cubicBezTo>
                    <a:pt x="483" y="109"/>
                    <a:pt x="483" y="109"/>
                    <a:pt x="483" y="109"/>
                  </a:cubicBezTo>
                  <a:cubicBezTo>
                    <a:pt x="486" y="112"/>
                    <a:pt x="488" y="114"/>
                    <a:pt x="491" y="116"/>
                  </a:cubicBezTo>
                  <a:cubicBezTo>
                    <a:pt x="522" y="82"/>
                    <a:pt x="522" y="82"/>
                    <a:pt x="522" y="82"/>
                  </a:cubicBezTo>
                  <a:cubicBezTo>
                    <a:pt x="508" y="70"/>
                    <a:pt x="493" y="58"/>
                    <a:pt x="478" y="48"/>
                  </a:cubicBezTo>
                  <a:cubicBezTo>
                    <a:pt x="453" y="87"/>
                    <a:pt x="453" y="87"/>
                    <a:pt x="453" y="87"/>
                  </a:cubicBezTo>
                  <a:cubicBezTo>
                    <a:pt x="440" y="78"/>
                    <a:pt x="431" y="72"/>
                    <a:pt x="416" y="66"/>
                  </a:cubicBezTo>
                  <a:cubicBezTo>
                    <a:pt x="399" y="108"/>
                    <a:pt x="399" y="108"/>
                    <a:pt x="399" y="108"/>
                  </a:cubicBezTo>
                  <a:cubicBezTo>
                    <a:pt x="397" y="107"/>
                    <a:pt x="389" y="104"/>
                    <a:pt x="387" y="104"/>
                  </a:cubicBezTo>
                  <a:cubicBezTo>
                    <a:pt x="403" y="61"/>
                    <a:pt x="403" y="61"/>
                    <a:pt x="403" y="61"/>
                  </a:cubicBezTo>
                  <a:cubicBezTo>
                    <a:pt x="397" y="59"/>
                    <a:pt x="391" y="57"/>
                    <a:pt x="384" y="55"/>
                  </a:cubicBezTo>
                  <a:cubicBezTo>
                    <a:pt x="397" y="12"/>
                    <a:pt x="397" y="12"/>
                    <a:pt x="397" y="12"/>
                  </a:cubicBezTo>
                  <a:cubicBezTo>
                    <a:pt x="386" y="9"/>
                    <a:pt x="376" y="6"/>
                    <a:pt x="365" y="4"/>
                  </a:cubicBezTo>
                  <a:cubicBezTo>
                    <a:pt x="357" y="49"/>
                    <a:pt x="357" y="49"/>
                    <a:pt x="357" y="49"/>
                  </a:cubicBezTo>
                  <a:cubicBezTo>
                    <a:pt x="353" y="48"/>
                    <a:pt x="348" y="47"/>
                    <a:pt x="344" y="47"/>
                  </a:cubicBezTo>
                  <a:cubicBezTo>
                    <a:pt x="338" y="92"/>
                    <a:pt x="338" y="92"/>
                    <a:pt x="338" y="92"/>
                  </a:cubicBezTo>
                  <a:cubicBezTo>
                    <a:pt x="336" y="91"/>
                    <a:pt x="327" y="91"/>
                    <a:pt x="325" y="91"/>
                  </a:cubicBezTo>
                  <a:cubicBezTo>
                    <a:pt x="329" y="46"/>
                    <a:pt x="329" y="46"/>
                    <a:pt x="329" y="46"/>
                  </a:cubicBezTo>
                  <a:cubicBezTo>
                    <a:pt x="324" y="45"/>
                    <a:pt x="325" y="45"/>
                    <a:pt x="319" y="45"/>
                  </a:cubicBezTo>
                  <a:cubicBezTo>
                    <a:pt x="320" y="0"/>
                    <a:pt x="320" y="0"/>
                    <a:pt x="320" y="0"/>
                  </a:cubicBezTo>
                  <a:cubicBezTo>
                    <a:pt x="317" y="0"/>
                    <a:pt x="314" y="0"/>
                    <a:pt x="311" y="0"/>
                  </a:cubicBezTo>
                  <a:cubicBezTo>
                    <a:pt x="139" y="0"/>
                    <a:pt x="0" y="139"/>
                    <a:pt x="0" y="310"/>
                  </a:cubicBezTo>
                  <a:cubicBezTo>
                    <a:pt x="0" y="481"/>
                    <a:pt x="139" y="620"/>
                    <a:pt x="311" y="620"/>
                  </a:cubicBezTo>
                  <a:cubicBezTo>
                    <a:pt x="314" y="620"/>
                    <a:pt x="315" y="620"/>
                    <a:pt x="318" y="620"/>
                  </a:cubicBezTo>
                  <a:cubicBezTo>
                    <a:pt x="317" y="575"/>
                    <a:pt x="317" y="575"/>
                    <a:pt x="317" y="575"/>
                  </a:cubicBezTo>
                  <a:cubicBezTo>
                    <a:pt x="322" y="575"/>
                    <a:pt x="328" y="575"/>
                    <a:pt x="333" y="574"/>
                  </a:cubicBezTo>
                  <a:cubicBezTo>
                    <a:pt x="338" y="619"/>
                    <a:pt x="338" y="619"/>
                    <a:pt x="338" y="619"/>
                  </a:cubicBezTo>
                  <a:cubicBezTo>
                    <a:pt x="340" y="619"/>
                    <a:pt x="361" y="616"/>
                    <a:pt x="363" y="616"/>
                  </a:cubicBezTo>
                  <a:cubicBezTo>
                    <a:pt x="353" y="571"/>
                    <a:pt x="353" y="571"/>
                    <a:pt x="353" y="571"/>
                  </a:cubicBezTo>
                  <a:cubicBezTo>
                    <a:pt x="352" y="571"/>
                    <a:pt x="341" y="573"/>
                    <a:pt x="335" y="574"/>
                  </a:cubicBezTo>
                  <a:cubicBezTo>
                    <a:pt x="331" y="529"/>
                    <a:pt x="331" y="529"/>
                    <a:pt x="331" y="529"/>
                  </a:cubicBezTo>
                  <a:cubicBezTo>
                    <a:pt x="324" y="529"/>
                    <a:pt x="317" y="530"/>
                    <a:pt x="311" y="530"/>
                  </a:cubicBezTo>
                  <a:cubicBezTo>
                    <a:pt x="311" y="484"/>
                    <a:pt x="311" y="484"/>
                    <a:pt x="311" y="484"/>
                  </a:cubicBezTo>
                  <a:cubicBezTo>
                    <a:pt x="214" y="484"/>
                    <a:pt x="136" y="406"/>
                    <a:pt x="136" y="310"/>
                  </a:cubicBezTo>
                  <a:cubicBezTo>
                    <a:pt x="136" y="214"/>
                    <a:pt x="214" y="136"/>
                    <a:pt x="311" y="136"/>
                  </a:cubicBezTo>
                  <a:cubicBezTo>
                    <a:pt x="338" y="136"/>
                    <a:pt x="364" y="142"/>
                    <a:pt x="388" y="154"/>
                  </a:cubicBezTo>
                  <a:cubicBezTo>
                    <a:pt x="409" y="113"/>
                    <a:pt x="409" y="113"/>
                    <a:pt x="409" y="113"/>
                  </a:cubicBezTo>
                  <a:cubicBezTo>
                    <a:pt x="412" y="115"/>
                    <a:pt x="421" y="121"/>
                    <a:pt x="424" y="122"/>
                  </a:cubicBezTo>
                  <a:cubicBezTo>
                    <a:pt x="403" y="162"/>
                    <a:pt x="403" y="162"/>
                    <a:pt x="403" y="162"/>
                  </a:cubicBezTo>
                  <a:cubicBezTo>
                    <a:pt x="433" y="181"/>
                    <a:pt x="456" y="208"/>
                    <a:pt x="470" y="240"/>
                  </a:cubicBezTo>
                  <a:cubicBezTo>
                    <a:pt x="512" y="222"/>
                    <a:pt x="512" y="222"/>
                    <a:pt x="512" y="222"/>
                  </a:cubicBezTo>
                  <a:cubicBezTo>
                    <a:pt x="513" y="225"/>
                    <a:pt x="518" y="237"/>
                    <a:pt x="519" y="241"/>
                  </a:cubicBezTo>
                  <a:cubicBezTo>
                    <a:pt x="477" y="258"/>
                    <a:pt x="477" y="258"/>
                    <a:pt x="477" y="258"/>
                  </a:cubicBezTo>
                  <a:cubicBezTo>
                    <a:pt x="482" y="274"/>
                    <a:pt x="485" y="292"/>
                    <a:pt x="485" y="310"/>
                  </a:cubicBezTo>
                  <a:cubicBezTo>
                    <a:pt x="485" y="343"/>
                    <a:pt x="476" y="375"/>
                    <a:pt x="459" y="402"/>
                  </a:cubicBezTo>
                  <a:cubicBezTo>
                    <a:pt x="497" y="426"/>
                    <a:pt x="497" y="426"/>
                    <a:pt x="497" y="426"/>
                  </a:cubicBezTo>
                  <a:cubicBezTo>
                    <a:pt x="491" y="435"/>
                    <a:pt x="486" y="443"/>
                    <a:pt x="479" y="451"/>
                  </a:cubicBezTo>
                  <a:cubicBezTo>
                    <a:pt x="513" y="480"/>
                    <a:pt x="513" y="480"/>
                    <a:pt x="513" y="480"/>
                  </a:cubicBezTo>
                  <a:cubicBezTo>
                    <a:pt x="510" y="484"/>
                    <a:pt x="507" y="487"/>
                    <a:pt x="504" y="491"/>
                  </a:cubicBezTo>
                  <a:cubicBezTo>
                    <a:pt x="537" y="522"/>
                    <a:pt x="537" y="522"/>
                    <a:pt x="537" y="522"/>
                  </a:cubicBezTo>
                  <a:cubicBezTo>
                    <a:pt x="550" y="508"/>
                    <a:pt x="562" y="494"/>
                    <a:pt x="572" y="478"/>
                  </a:cubicBezTo>
                  <a:cubicBezTo>
                    <a:pt x="533" y="454"/>
                    <a:pt x="533" y="454"/>
                    <a:pt x="533" y="454"/>
                  </a:cubicBezTo>
                  <a:cubicBezTo>
                    <a:pt x="541" y="442"/>
                    <a:pt x="548" y="430"/>
                    <a:pt x="553" y="417"/>
                  </a:cubicBezTo>
                  <a:cubicBezTo>
                    <a:pt x="512" y="397"/>
                    <a:pt x="512" y="397"/>
                    <a:pt x="512" y="397"/>
                  </a:cubicBezTo>
                  <a:cubicBezTo>
                    <a:pt x="513" y="395"/>
                    <a:pt x="517" y="386"/>
                    <a:pt x="518" y="384"/>
                  </a:cubicBezTo>
                  <a:cubicBezTo>
                    <a:pt x="561" y="399"/>
                    <a:pt x="561" y="399"/>
                    <a:pt x="561" y="399"/>
                  </a:cubicBezTo>
                  <a:cubicBezTo>
                    <a:pt x="562" y="394"/>
                    <a:pt x="564" y="390"/>
                    <a:pt x="565" y="385"/>
                  </a:cubicBezTo>
                  <a:cubicBezTo>
                    <a:pt x="608" y="398"/>
                    <a:pt x="608" y="398"/>
                    <a:pt x="608" y="398"/>
                  </a:cubicBezTo>
                  <a:cubicBezTo>
                    <a:pt x="612" y="387"/>
                    <a:pt x="614" y="376"/>
                    <a:pt x="616" y="365"/>
                  </a:cubicBezTo>
                  <a:cubicBezTo>
                    <a:pt x="572" y="357"/>
                    <a:pt x="572" y="357"/>
                    <a:pt x="572" y="357"/>
                  </a:cubicBezTo>
                  <a:cubicBezTo>
                    <a:pt x="573" y="352"/>
                    <a:pt x="574" y="351"/>
                    <a:pt x="574" y="346"/>
                  </a:cubicBezTo>
                  <a:cubicBezTo>
                    <a:pt x="529" y="341"/>
                    <a:pt x="529" y="341"/>
                    <a:pt x="529" y="341"/>
                  </a:cubicBezTo>
                  <a:cubicBezTo>
                    <a:pt x="529" y="338"/>
                    <a:pt x="530" y="330"/>
                    <a:pt x="530" y="328"/>
                  </a:cubicBezTo>
                  <a:lnTo>
                    <a:pt x="575" y="331"/>
                  </a:lnTo>
                  <a:close/>
                  <a:moveTo>
                    <a:pt x="483" y="510"/>
                  </a:moveTo>
                  <a:cubicBezTo>
                    <a:pt x="454" y="476"/>
                    <a:pt x="454" y="476"/>
                    <a:pt x="454" y="476"/>
                  </a:cubicBezTo>
                  <a:cubicBezTo>
                    <a:pt x="445" y="484"/>
                    <a:pt x="440" y="488"/>
                    <a:pt x="430" y="494"/>
                  </a:cubicBezTo>
                  <a:cubicBezTo>
                    <a:pt x="406" y="456"/>
                    <a:pt x="406" y="456"/>
                    <a:pt x="406" y="456"/>
                  </a:cubicBezTo>
                  <a:cubicBezTo>
                    <a:pt x="403" y="457"/>
                    <a:pt x="387" y="467"/>
                    <a:pt x="387" y="467"/>
                  </a:cubicBezTo>
                  <a:cubicBezTo>
                    <a:pt x="408" y="507"/>
                    <a:pt x="408" y="507"/>
                    <a:pt x="408" y="507"/>
                  </a:cubicBezTo>
                  <a:cubicBezTo>
                    <a:pt x="408" y="507"/>
                    <a:pt x="425" y="498"/>
                    <a:pt x="425" y="498"/>
                  </a:cubicBezTo>
                  <a:cubicBezTo>
                    <a:pt x="449" y="536"/>
                    <a:pt x="449" y="536"/>
                    <a:pt x="449" y="536"/>
                  </a:cubicBezTo>
                  <a:cubicBezTo>
                    <a:pt x="459" y="531"/>
                    <a:pt x="468" y="524"/>
                    <a:pt x="477" y="517"/>
                  </a:cubicBezTo>
                  <a:cubicBezTo>
                    <a:pt x="505" y="552"/>
                    <a:pt x="505" y="552"/>
                    <a:pt x="505" y="552"/>
                  </a:cubicBezTo>
                  <a:cubicBezTo>
                    <a:pt x="511" y="547"/>
                    <a:pt x="516" y="543"/>
                    <a:pt x="522" y="538"/>
                  </a:cubicBezTo>
                  <a:cubicBezTo>
                    <a:pt x="491" y="504"/>
                    <a:pt x="491" y="504"/>
                    <a:pt x="491" y="504"/>
                  </a:cubicBezTo>
                  <a:cubicBezTo>
                    <a:pt x="488" y="506"/>
                    <a:pt x="486" y="508"/>
                    <a:pt x="483" y="510"/>
                  </a:cubicBezTo>
                  <a:close/>
                </a:path>
              </a:pathLst>
            </a:custGeom>
            <a:solidFill>
              <a:srgbClr val="FF671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6"/>
            <p:cNvSpPr>
              <a:spLocks noChangeAspect="1" noEditPoints="1"/>
            </p:cNvSpPr>
            <p:nvPr/>
          </p:nvSpPr>
          <p:spPr bwMode="auto">
            <a:xfrm>
              <a:off x="1862" y="1358"/>
              <a:ext cx="3784" cy="491"/>
            </a:xfrm>
            <a:custGeom>
              <a:avLst/>
              <a:gdLst>
                <a:gd name="T0" fmla="*/ 0 w 1600"/>
                <a:gd name="T1" fmla="*/ 202 h 207"/>
                <a:gd name="T2" fmla="*/ 81 w 1600"/>
                <a:gd name="T3" fmla="*/ 175 h 207"/>
                <a:gd name="T4" fmla="*/ 235 w 1600"/>
                <a:gd name="T5" fmla="*/ 202 h 207"/>
                <a:gd name="T6" fmla="*/ 188 w 1600"/>
                <a:gd name="T7" fmla="*/ 18 h 207"/>
                <a:gd name="T8" fmla="*/ 108 w 1600"/>
                <a:gd name="T9" fmla="*/ 131 h 207"/>
                <a:gd name="T10" fmla="*/ 190 w 1600"/>
                <a:gd name="T11" fmla="*/ 131 h 207"/>
                <a:gd name="T12" fmla="*/ 486 w 1600"/>
                <a:gd name="T13" fmla="*/ 19 h 207"/>
                <a:gd name="T14" fmla="*/ 325 w 1600"/>
                <a:gd name="T15" fmla="*/ 202 h 207"/>
                <a:gd name="T16" fmla="*/ 386 w 1600"/>
                <a:gd name="T17" fmla="*/ 158 h 207"/>
                <a:gd name="T18" fmla="*/ 571 w 1600"/>
                <a:gd name="T19" fmla="*/ 89 h 207"/>
                <a:gd name="T20" fmla="*/ 481 w 1600"/>
                <a:gd name="T21" fmla="*/ 116 h 207"/>
                <a:gd name="T22" fmla="*/ 386 w 1600"/>
                <a:gd name="T23" fmla="*/ 65 h 207"/>
                <a:gd name="T24" fmla="*/ 509 w 1600"/>
                <a:gd name="T25" fmla="*/ 90 h 207"/>
                <a:gd name="T26" fmla="*/ 763 w 1600"/>
                <a:gd name="T27" fmla="*/ 19 h 207"/>
                <a:gd name="T28" fmla="*/ 602 w 1600"/>
                <a:gd name="T29" fmla="*/ 202 h 207"/>
                <a:gd name="T30" fmla="*/ 663 w 1600"/>
                <a:gd name="T31" fmla="*/ 158 h 207"/>
                <a:gd name="T32" fmla="*/ 848 w 1600"/>
                <a:gd name="T33" fmla="*/ 89 h 207"/>
                <a:gd name="T34" fmla="*/ 758 w 1600"/>
                <a:gd name="T35" fmla="*/ 116 h 207"/>
                <a:gd name="T36" fmla="*/ 663 w 1600"/>
                <a:gd name="T37" fmla="*/ 65 h 207"/>
                <a:gd name="T38" fmla="*/ 786 w 1600"/>
                <a:gd name="T39" fmla="*/ 90 h 207"/>
                <a:gd name="T40" fmla="*/ 866 w 1600"/>
                <a:gd name="T41" fmla="*/ 19 h 207"/>
                <a:gd name="T42" fmla="*/ 1134 w 1600"/>
                <a:gd name="T43" fmla="*/ 65 h 207"/>
                <a:gd name="T44" fmla="*/ 1030 w 1600"/>
                <a:gd name="T45" fmla="*/ 202 h 207"/>
                <a:gd name="T46" fmla="*/ 969 w 1600"/>
                <a:gd name="T47" fmla="*/ 65 h 207"/>
                <a:gd name="T48" fmla="*/ 866 w 1600"/>
                <a:gd name="T49" fmla="*/ 19 h 207"/>
                <a:gd name="T50" fmla="*/ 1230 w 1600"/>
                <a:gd name="T51" fmla="*/ 19 h 207"/>
                <a:gd name="T52" fmla="*/ 1169 w 1600"/>
                <a:gd name="T53" fmla="*/ 202 h 207"/>
                <a:gd name="T54" fmla="*/ 1416 w 1600"/>
                <a:gd name="T55" fmla="*/ 14 h 207"/>
                <a:gd name="T56" fmla="*/ 1416 w 1600"/>
                <a:gd name="T57" fmla="*/ 207 h 207"/>
                <a:gd name="T58" fmla="*/ 1416 w 1600"/>
                <a:gd name="T59" fmla="*/ 14 h 207"/>
                <a:gd name="T60" fmla="*/ 1332 w 1600"/>
                <a:gd name="T61" fmla="*/ 110 h 207"/>
                <a:gd name="T62" fmla="*/ 1501 w 1600"/>
                <a:gd name="T63" fmla="*/ 111 h 207"/>
                <a:gd name="T64" fmla="*/ 1585 w 1600"/>
                <a:gd name="T65" fmla="*/ 19 h 207"/>
                <a:gd name="T66" fmla="*/ 1589 w 1600"/>
                <a:gd name="T67" fmla="*/ 15 h 207"/>
                <a:gd name="T68" fmla="*/ 1581 w 1600"/>
                <a:gd name="T69" fmla="*/ 9 h 207"/>
                <a:gd name="T70" fmla="*/ 1574 w 1600"/>
                <a:gd name="T71" fmla="*/ 28 h 207"/>
                <a:gd name="T72" fmla="*/ 1578 w 1600"/>
                <a:gd name="T73" fmla="*/ 21 h 207"/>
                <a:gd name="T74" fmla="*/ 1584 w 1600"/>
                <a:gd name="T75" fmla="*/ 23 h 207"/>
                <a:gd name="T76" fmla="*/ 1590 w 1600"/>
                <a:gd name="T77" fmla="*/ 28 h 207"/>
                <a:gd name="T78" fmla="*/ 1585 w 1600"/>
                <a:gd name="T79" fmla="*/ 19 h 207"/>
                <a:gd name="T80" fmla="*/ 1579 w 1600"/>
                <a:gd name="T81" fmla="*/ 18 h 207"/>
                <a:gd name="T82" fmla="*/ 1581 w 1600"/>
                <a:gd name="T83" fmla="*/ 12 h 207"/>
                <a:gd name="T84" fmla="*/ 1580 w 1600"/>
                <a:gd name="T85" fmla="*/ 18 h 207"/>
                <a:gd name="T86" fmla="*/ 1563 w 1600"/>
                <a:gd name="T87" fmla="*/ 18 h 207"/>
                <a:gd name="T88" fmla="*/ 1600 w 1600"/>
                <a:gd name="T89" fmla="*/ 18 h 207"/>
                <a:gd name="T90" fmla="*/ 1581 w 1600"/>
                <a:gd name="T91" fmla="*/ 33 h 207"/>
                <a:gd name="T92" fmla="*/ 1581 w 1600"/>
                <a:gd name="T93" fmla="*/ 4 h 207"/>
                <a:gd name="T94" fmla="*/ 1581 w 1600"/>
                <a:gd name="T95" fmla="*/ 3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0" h="207">
                  <a:moveTo>
                    <a:pt x="115" y="18"/>
                  </a:moveTo>
                  <a:cubicBezTo>
                    <a:pt x="0" y="202"/>
                    <a:pt x="0" y="202"/>
                    <a:pt x="0" y="202"/>
                  </a:cubicBezTo>
                  <a:cubicBezTo>
                    <a:pt x="64" y="202"/>
                    <a:pt x="64" y="202"/>
                    <a:pt x="64" y="202"/>
                  </a:cubicBezTo>
                  <a:cubicBezTo>
                    <a:pt x="81" y="175"/>
                    <a:pt x="81" y="175"/>
                    <a:pt x="81" y="175"/>
                  </a:cubicBezTo>
                  <a:cubicBezTo>
                    <a:pt x="217" y="175"/>
                    <a:pt x="217" y="175"/>
                    <a:pt x="217" y="175"/>
                  </a:cubicBezTo>
                  <a:cubicBezTo>
                    <a:pt x="235" y="202"/>
                    <a:pt x="235" y="202"/>
                    <a:pt x="235" y="202"/>
                  </a:cubicBezTo>
                  <a:cubicBezTo>
                    <a:pt x="303" y="202"/>
                    <a:pt x="303" y="202"/>
                    <a:pt x="303" y="202"/>
                  </a:cubicBezTo>
                  <a:cubicBezTo>
                    <a:pt x="188" y="18"/>
                    <a:pt x="188" y="18"/>
                    <a:pt x="188" y="18"/>
                  </a:cubicBezTo>
                  <a:lnTo>
                    <a:pt x="115" y="18"/>
                  </a:lnTo>
                  <a:close/>
                  <a:moveTo>
                    <a:pt x="108" y="131"/>
                  </a:moveTo>
                  <a:cubicBezTo>
                    <a:pt x="149" y="65"/>
                    <a:pt x="149" y="65"/>
                    <a:pt x="149" y="65"/>
                  </a:cubicBezTo>
                  <a:cubicBezTo>
                    <a:pt x="190" y="131"/>
                    <a:pt x="190" y="131"/>
                    <a:pt x="190" y="131"/>
                  </a:cubicBezTo>
                  <a:lnTo>
                    <a:pt x="108" y="131"/>
                  </a:lnTo>
                  <a:close/>
                  <a:moveTo>
                    <a:pt x="486" y="19"/>
                  </a:moveTo>
                  <a:cubicBezTo>
                    <a:pt x="325" y="19"/>
                    <a:pt x="325" y="19"/>
                    <a:pt x="325" y="19"/>
                  </a:cubicBezTo>
                  <a:cubicBezTo>
                    <a:pt x="325" y="202"/>
                    <a:pt x="325" y="202"/>
                    <a:pt x="325" y="202"/>
                  </a:cubicBezTo>
                  <a:cubicBezTo>
                    <a:pt x="386" y="202"/>
                    <a:pt x="386" y="202"/>
                    <a:pt x="386" y="202"/>
                  </a:cubicBezTo>
                  <a:cubicBezTo>
                    <a:pt x="386" y="158"/>
                    <a:pt x="386" y="158"/>
                    <a:pt x="386" y="158"/>
                  </a:cubicBezTo>
                  <a:cubicBezTo>
                    <a:pt x="396" y="158"/>
                    <a:pt x="468" y="158"/>
                    <a:pt x="485" y="158"/>
                  </a:cubicBezTo>
                  <a:cubicBezTo>
                    <a:pt x="535" y="158"/>
                    <a:pt x="571" y="146"/>
                    <a:pt x="571" y="89"/>
                  </a:cubicBezTo>
                  <a:cubicBezTo>
                    <a:pt x="571" y="31"/>
                    <a:pt x="535" y="19"/>
                    <a:pt x="486" y="19"/>
                  </a:cubicBezTo>
                  <a:close/>
                  <a:moveTo>
                    <a:pt x="481" y="116"/>
                  </a:moveTo>
                  <a:cubicBezTo>
                    <a:pt x="468" y="116"/>
                    <a:pt x="397" y="116"/>
                    <a:pt x="386" y="116"/>
                  </a:cubicBezTo>
                  <a:cubicBezTo>
                    <a:pt x="386" y="65"/>
                    <a:pt x="386" y="65"/>
                    <a:pt x="386" y="65"/>
                  </a:cubicBezTo>
                  <a:cubicBezTo>
                    <a:pt x="386" y="65"/>
                    <a:pt x="463" y="65"/>
                    <a:pt x="480" y="65"/>
                  </a:cubicBezTo>
                  <a:cubicBezTo>
                    <a:pt x="503" y="65"/>
                    <a:pt x="509" y="71"/>
                    <a:pt x="509" y="90"/>
                  </a:cubicBezTo>
                  <a:cubicBezTo>
                    <a:pt x="509" y="110"/>
                    <a:pt x="503" y="116"/>
                    <a:pt x="481" y="116"/>
                  </a:cubicBezTo>
                  <a:close/>
                  <a:moveTo>
                    <a:pt x="763" y="19"/>
                  </a:moveTo>
                  <a:cubicBezTo>
                    <a:pt x="602" y="19"/>
                    <a:pt x="602" y="19"/>
                    <a:pt x="602" y="19"/>
                  </a:cubicBezTo>
                  <a:cubicBezTo>
                    <a:pt x="602" y="202"/>
                    <a:pt x="602" y="202"/>
                    <a:pt x="602" y="202"/>
                  </a:cubicBezTo>
                  <a:cubicBezTo>
                    <a:pt x="663" y="202"/>
                    <a:pt x="663" y="202"/>
                    <a:pt x="663" y="202"/>
                  </a:cubicBezTo>
                  <a:cubicBezTo>
                    <a:pt x="663" y="158"/>
                    <a:pt x="663" y="158"/>
                    <a:pt x="663" y="158"/>
                  </a:cubicBezTo>
                  <a:cubicBezTo>
                    <a:pt x="673" y="158"/>
                    <a:pt x="745" y="158"/>
                    <a:pt x="762" y="158"/>
                  </a:cubicBezTo>
                  <a:cubicBezTo>
                    <a:pt x="812" y="158"/>
                    <a:pt x="848" y="146"/>
                    <a:pt x="848" y="89"/>
                  </a:cubicBezTo>
                  <a:cubicBezTo>
                    <a:pt x="848" y="31"/>
                    <a:pt x="812" y="19"/>
                    <a:pt x="763" y="19"/>
                  </a:cubicBezTo>
                  <a:close/>
                  <a:moveTo>
                    <a:pt x="758" y="116"/>
                  </a:moveTo>
                  <a:cubicBezTo>
                    <a:pt x="745" y="116"/>
                    <a:pt x="674" y="116"/>
                    <a:pt x="663" y="116"/>
                  </a:cubicBezTo>
                  <a:cubicBezTo>
                    <a:pt x="663" y="65"/>
                    <a:pt x="663" y="65"/>
                    <a:pt x="663" y="65"/>
                  </a:cubicBezTo>
                  <a:cubicBezTo>
                    <a:pt x="663" y="65"/>
                    <a:pt x="740" y="65"/>
                    <a:pt x="757" y="65"/>
                  </a:cubicBezTo>
                  <a:cubicBezTo>
                    <a:pt x="780" y="65"/>
                    <a:pt x="786" y="71"/>
                    <a:pt x="786" y="90"/>
                  </a:cubicBezTo>
                  <a:cubicBezTo>
                    <a:pt x="786" y="110"/>
                    <a:pt x="780" y="116"/>
                    <a:pt x="758" y="116"/>
                  </a:cubicBezTo>
                  <a:close/>
                  <a:moveTo>
                    <a:pt x="866" y="19"/>
                  </a:moveTo>
                  <a:cubicBezTo>
                    <a:pt x="1134" y="19"/>
                    <a:pt x="1134" y="19"/>
                    <a:pt x="1134" y="19"/>
                  </a:cubicBezTo>
                  <a:cubicBezTo>
                    <a:pt x="1134" y="65"/>
                    <a:pt x="1134" y="65"/>
                    <a:pt x="1134" y="65"/>
                  </a:cubicBezTo>
                  <a:cubicBezTo>
                    <a:pt x="1030" y="65"/>
                    <a:pt x="1030" y="65"/>
                    <a:pt x="1030" y="65"/>
                  </a:cubicBezTo>
                  <a:cubicBezTo>
                    <a:pt x="1030" y="202"/>
                    <a:pt x="1030" y="202"/>
                    <a:pt x="1030" y="202"/>
                  </a:cubicBezTo>
                  <a:cubicBezTo>
                    <a:pt x="969" y="202"/>
                    <a:pt x="969" y="202"/>
                    <a:pt x="969" y="202"/>
                  </a:cubicBezTo>
                  <a:cubicBezTo>
                    <a:pt x="969" y="65"/>
                    <a:pt x="969" y="65"/>
                    <a:pt x="969" y="65"/>
                  </a:cubicBezTo>
                  <a:cubicBezTo>
                    <a:pt x="866" y="65"/>
                    <a:pt x="866" y="65"/>
                    <a:pt x="866" y="65"/>
                  </a:cubicBezTo>
                  <a:lnTo>
                    <a:pt x="866" y="19"/>
                  </a:lnTo>
                  <a:close/>
                  <a:moveTo>
                    <a:pt x="1169" y="19"/>
                  </a:moveTo>
                  <a:cubicBezTo>
                    <a:pt x="1230" y="19"/>
                    <a:pt x="1230" y="19"/>
                    <a:pt x="1230" y="19"/>
                  </a:cubicBezTo>
                  <a:cubicBezTo>
                    <a:pt x="1230" y="202"/>
                    <a:pt x="1230" y="202"/>
                    <a:pt x="1230" y="202"/>
                  </a:cubicBezTo>
                  <a:cubicBezTo>
                    <a:pt x="1169" y="202"/>
                    <a:pt x="1169" y="202"/>
                    <a:pt x="1169" y="202"/>
                  </a:cubicBezTo>
                  <a:lnTo>
                    <a:pt x="1169" y="19"/>
                  </a:lnTo>
                  <a:close/>
                  <a:moveTo>
                    <a:pt x="1416" y="14"/>
                  </a:moveTo>
                  <a:cubicBezTo>
                    <a:pt x="1312" y="14"/>
                    <a:pt x="1265" y="30"/>
                    <a:pt x="1265" y="111"/>
                  </a:cubicBezTo>
                  <a:cubicBezTo>
                    <a:pt x="1265" y="191"/>
                    <a:pt x="1311" y="207"/>
                    <a:pt x="1416" y="207"/>
                  </a:cubicBezTo>
                  <a:cubicBezTo>
                    <a:pt x="1520" y="207"/>
                    <a:pt x="1567" y="191"/>
                    <a:pt x="1567" y="110"/>
                  </a:cubicBezTo>
                  <a:cubicBezTo>
                    <a:pt x="1567" y="30"/>
                    <a:pt x="1520" y="14"/>
                    <a:pt x="1416" y="14"/>
                  </a:cubicBezTo>
                  <a:close/>
                  <a:moveTo>
                    <a:pt x="1416" y="162"/>
                  </a:moveTo>
                  <a:cubicBezTo>
                    <a:pt x="1350" y="162"/>
                    <a:pt x="1332" y="158"/>
                    <a:pt x="1332" y="110"/>
                  </a:cubicBezTo>
                  <a:cubicBezTo>
                    <a:pt x="1332" y="63"/>
                    <a:pt x="1350" y="60"/>
                    <a:pt x="1416" y="60"/>
                  </a:cubicBezTo>
                  <a:cubicBezTo>
                    <a:pt x="1481" y="60"/>
                    <a:pt x="1501" y="63"/>
                    <a:pt x="1501" y="111"/>
                  </a:cubicBezTo>
                  <a:cubicBezTo>
                    <a:pt x="1501" y="158"/>
                    <a:pt x="1483" y="162"/>
                    <a:pt x="1416" y="162"/>
                  </a:cubicBezTo>
                  <a:close/>
                  <a:moveTo>
                    <a:pt x="1585" y="19"/>
                  </a:moveTo>
                  <a:cubicBezTo>
                    <a:pt x="1585" y="19"/>
                    <a:pt x="1585" y="19"/>
                    <a:pt x="1585" y="19"/>
                  </a:cubicBezTo>
                  <a:cubicBezTo>
                    <a:pt x="1588" y="18"/>
                    <a:pt x="1589" y="17"/>
                    <a:pt x="1589" y="15"/>
                  </a:cubicBezTo>
                  <a:cubicBezTo>
                    <a:pt x="1589" y="13"/>
                    <a:pt x="1588" y="11"/>
                    <a:pt x="1587" y="11"/>
                  </a:cubicBezTo>
                  <a:cubicBezTo>
                    <a:pt x="1586" y="10"/>
                    <a:pt x="1585" y="9"/>
                    <a:pt x="1581" y="9"/>
                  </a:cubicBezTo>
                  <a:cubicBezTo>
                    <a:pt x="1578" y="9"/>
                    <a:pt x="1576" y="9"/>
                    <a:pt x="1574" y="10"/>
                  </a:cubicBezTo>
                  <a:cubicBezTo>
                    <a:pt x="1574" y="28"/>
                    <a:pt x="1574" y="28"/>
                    <a:pt x="1574" y="28"/>
                  </a:cubicBezTo>
                  <a:cubicBezTo>
                    <a:pt x="1578" y="28"/>
                    <a:pt x="1578" y="28"/>
                    <a:pt x="1578" y="28"/>
                  </a:cubicBezTo>
                  <a:cubicBezTo>
                    <a:pt x="1578" y="21"/>
                    <a:pt x="1578" y="21"/>
                    <a:pt x="1578" y="21"/>
                  </a:cubicBezTo>
                  <a:cubicBezTo>
                    <a:pt x="1580" y="21"/>
                    <a:pt x="1580" y="21"/>
                    <a:pt x="1580" y="21"/>
                  </a:cubicBezTo>
                  <a:cubicBezTo>
                    <a:pt x="1583" y="21"/>
                    <a:pt x="1584" y="22"/>
                    <a:pt x="1584" y="23"/>
                  </a:cubicBezTo>
                  <a:cubicBezTo>
                    <a:pt x="1585" y="26"/>
                    <a:pt x="1585" y="27"/>
                    <a:pt x="1586" y="28"/>
                  </a:cubicBezTo>
                  <a:cubicBezTo>
                    <a:pt x="1590" y="28"/>
                    <a:pt x="1590" y="28"/>
                    <a:pt x="1590" y="28"/>
                  </a:cubicBezTo>
                  <a:cubicBezTo>
                    <a:pt x="1590" y="27"/>
                    <a:pt x="1589" y="26"/>
                    <a:pt x="1589" y="23"/>
                  </a:cubicBezTo>
                  <a:cubicBezTo>
                    <a:pt x="1588" y="21"/>
                    <a:pt x="1587" y="20"/>
                    <a:pt x="1585" y="19"/>
                  </a:cubicBezTo>
                  <a:close/>
                  <a:moveTo>
                    <a:pt x="1580" y="18"/>
                  </a:moveTo>
                  <a:cubicBezTo>
                    <a:pt x="1579" y="18"/>
                    <a:pt x="1579" y="18"/>
                    <a:pt x="1579" y="18"/>
                  </a:cubicBezTo>
                  <a:cubicBezTo>
                    <a:pt x="1579" y="12"/>
                    <a:pt x="1579" y="12"/>
                    <a:pt x="1579" y="12"/>
                  </a:cubicBezTo>
                  <a:cubicBezTo>
                    <a:pt x="1579" y="12"/>
                    <a:pt x="1580" y="12"/>
                    <a:pt x="1581" y="12"/>
                  </a:cubicBezTo>
                  <a:cubicBezTo>
                    <a:pt x="1583" y="12"/>
                    <a:pt x="1585" y="13"/>
                    <a:pt x="1585" y="15"/>
                  </a:cubicBezTo>
                  <a:cubicBezTo>
                    <a:pt x="1585" y="17"/>
                    <a:pt x="1583" y="18"/>
                    <a:pt x="1580" y="18"/>
                  </a:cubicBezTo>
                  <a:close/>
                  <a:moveTo>
                    <a:pt x="1581" y="0"/>
                  </a:moveTo>
                  <a:cubicBezTo>
                    <a:pt x="1571" y="0"/>
                    <a:pt x="1563" y="8"/>
                    <a:pt x="1563" y="18"/>
                  </a:cubicBezTo>
                  <a:cubicBezTo>
                    <a:pt x="1563" y="29"/>
                    <a:pt x="1571" y="37"/>
                    <a:pt x="1581" y="37"/>
                  </a:cubicBezTo>
                  <a:cubicBezTo>
                    <a:pt x="1592" y="37"/>
                    <a:pt x="1600" y="29"/>
                    <a:pt x="1600" y="18"/>
                  </a:cubicBezTo>
                  <a:cubicBezTo>
                    <a:pt x="1600" y="8"/>
                    <a:pt x="1592" y="0"/>
                    <a:pt x="1581" y="0"/>
                  </a:cubicBezTo>
                  <a:close/>
                  <a:moveTo>
                    <a:pt x="1581" y="33"/>
                  </a:moveTo>
                  <a:cubicBezTo>
                    <a:pt x="1573" y="33"/>
                    <a:pt x="1567" y="26"/>
                    <a:pt x="1567" y="18"/>
                  </a:cubicBezTo>
                  <a:cubicBezTo>
                    <a:pt x="1567" y="10"/>
                    <a:pt x="1573" y="4"/>
                    <a:pt x="1581" y="4"/>
                  </a:cubicBezTo>
                  <a:cubicBezTo>
                    <a:pt x="1589" y="4"/>
                    <a:pt x="1595" y="10"/>
                    <a:pt x="1595" y="19"/>
                  </a:cubicBezTo>
                  <a:cubicBezTo>
                    <a:pt x="1595" y="26"/>
                    <a:pt x="1589" y="33"/>
                    <a:pt x="1581" y="3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Placeholder 1"/>
          <p:cNvSpPr>
            <a:spLocks noGrp="1"/>
          </p:cNvSpPr>
          <p:nvPr>
            <p:ph type="title"/>
          </p:nvPr>
        </p:nvSpPr>
        <p:spPr>
          <a:xfrm>
            <a:off x="457201" y="10170"/>
            <a:ext cx="8229601" cy="904230"/>
          </a:xfrm>
          <a:prstGeom prst="rect">
            <a:avLst/>
          </a:prstGeom>
        </p:spPr>
        <p:txBody>
          <a:bodyPr vert="horz" lIns="0" tIns="60910" rIns="0" bIns="60910" rtlCol="0" anchor="ctr">
            <a:normAutofit/>
          </a:bodyPr>
          <a:lstStyle/>
          <a:p>
            <a:r>
              <a:rPr lang="en-US" dirty="0"/>
              <a:t>Click to Edit Master Title Style</a:t>
            </a:r>
          </a:p>
        </p:txBody>
      </p:sp>
      <p:sp>
        <p:nvSpPr>
          <p:cNvPr id="4" name="Rectangle 3"/>
          <p:cNvSpPr/>
          <p:nvPr userDrawn="1"/>
        </p:nvSpPr>
        <p:spPr>
          <a:xfrm>
            <a:off x="-1650" y="3"/>
            <a:ext cx="9145651" cy="68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sp>
        <p:nvSpPr>
          <p:cNvPr id="21" name="Footer Placeholder 4"/>
          <p:cNvSpPr txBox="1">
            <a:spLocks/>
          </p:cNvSpPr>
          <p:nvPr userDrawn="1"/>
        </p:nvSpPr>
        <p:spPr>
          <a:xfrm>
            <a:off x="436961" y="4879548"/>
            <a:ext cx="2097730" cy="262265"/>
          </a:xfrm>
          <a:prstGeom prst="rect">
            <a:avLst/>
          </a:prstGeom>
        </p:spPr>
        <p:txBody>
          <a:bodyPr vert="horz" lIns="0" tIns="0" rIns="0" bIns="0" rtlCol="0" anchor="ctr"/>
          <a:lstStyle>
            <a:defPPr>
              <a:defRPr lang="en-US"/>
            </a:defPPr>
            <a:lvl1pPr algn="l" rtl="0" fontAlgn="base">
              <a:spcBef>
                <a:spcPct val="0"/>
              </a:spcBef>
              <a:spcAft>
                <a:spcPct val="0"/>
              </a:spcAft>
              <a:defRPr sz="675" kern="1200">
                <a:solidFill>
                  <a:schemeClr val="accent2"/>
                </a:solidFill>
                <a:latin typeface="+mn-lt"/>
                <a:ea typeface="+mn-ea"/>
                <a:cs typeface="+mn-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670" fontAlgn="auto">
              <a:spcBef>
                <a:spcPts val="0"/>
              </a:spcBef>
              <a:spcAft>
                <a:spcPts val="0"/>
              </a:spcAft>
            </a:pPr>
            <a:r>
              <a:rPr lang="en-US" dirty="0">
                <a:solidFill>
                  <a:srgbClr val="7E848B"/>
                </a:solidFill>
                <a:ea typeface="+mn-ea"/>
              </a:rPr>
              <a:t>© 2017 Apptio, All rights reserved </a:t>
            </a:r>
          </a:p>
        </p:txBody>
      </p:sp>
      <p:sp>
        <p:nvSpPr>
          <p:cNvPr id="22" name="Slide Number Placeholder 5"/>
          <p:cNvSpPr txBox="1">
            <a:spLocks/>
          </p:cNvSpPr>
          <p:nvPr userDrawn="1"/>
        </p:nvSpPr>
        <p:spPr>
          <a:xfrm>
            <a:off x="-1192" y="4879548"/>
            <a:ext cx="339090" cy="262265"/>
          </a:xfrm>
          <a:prstGeom prst="rect">
            <a:avLst/>
          </a:prstGeom>
        </p:spPr>
        <p:txBody>
          <a:bodyPr vert="horz" lIns="0" tIns="0" rIns="0" bIns="0" rtlCol="0" anchor="ctr"/>
          <a:lstStyle>
            <a:defPPr>
              <a:defRPr lang="en-US"/>
            </a:defPPr>
            <a:lvl1pPr algn="r" rtl="0" fontAlgn="base">
              <a:spcBef>
                <a:spcPct val="0"/>
              </a:spcBef>
              <a:spcAft>
                <a:spcPct val="0"/>
              </a:spcAft>
              <a:defRPr sz="788" b="1" kern="1200">
                <a:solidFill>
                  <a:schemeClr val="accent1"/>
                </a:solidFill>
                <a:latin typeface="+mj-lt"/>
                <a:ea typeface="+mj-ea"/>
                <a:cs typeface="+mj-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670" fontAlgn="auto">
              <a:spcBef>
                <a:spcPts val="0"/>
              </a:spcBef>
              <a:spcAft>
                <a:spcPts val="0"/>
              </a:spcAft>
            </a:pPr>
            <a:fld id="{4C1362D4-5ABD-4326-94E6-7A5ADE3C9964}" type="slidenum">
              <a:rPr lang="en-US" smtClean="0">
                <a:solidFill>
                  <a:srgbClr val="FF661C"/>
                </a:solidFill>
                <a:ea typeface="+mn-ea"/>
              </a:rPr>
              <a:pPr defTabSz="913670" fontAlgn="auto">
                <a:spcBef>
                  <a:spcPts val="0"/>
                </a:spcBef>
                <a:spcAft>
                  <a:spcPts val="0"/>
                </a:spcAft>
              </a:pPr>
              <a:t>‹#›</a:t>
            </a:fld>
            <a:endParaRPr lang="en-US" dirty="0">
              <a:solidFill>
                <a:srgbClr val="FF661C"/>
              </a:solidFill>
              <a:ea typeface="+mn-ea"/>
            </a:endParaRPr>
          </a:p>
        </p:txBody>
      </p:sp>
      <p:sp>
        <p:nvSpPr>
          <p:cNvPr id="5" name="Text Placeholder 4"/>
          <p:cNvSpPr>
            <a:spLocks noGrp="1"/>
          </p:cNvSpPr>
          <p:nvPr>
            <p:ph type="body" idx="1"/>
          </p:nvPr>
        </p:nvSpPr>
        <p:spPr>
          <a:xfrm>
            <a:off x="457201" y="914402"/>
            <a:ext cx="8229601" cy="37147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6629861"/>
      </p:ext>
    </p:extLst>
  </p:cSld>
  <p:clrMap bg1="lt1" tx1="dk1" bg2="lt2" tx2="dk2" accent1="accent1" accent2="accent2" accent3="accent3" accent4="accent4" accent5="accent5" accent6="accent6" hlink="hlink" folHlink="folHlink"/>
  <p:sldLayoutIdLst>
    <p:sldLayoutId id="2147483870" r:id="rId1"/>
    <p:sldLayoutId id="2147483871" r:id="rId2"/>
    <p:sldLayoutId id="2147484009"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2" r:id="rId12"/>
    <p:sldLayoutId id="21474840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20" r:id="rId21"/>
    <p:sldLayoutId id="2147484123" r:id="rId22"/>
    <p:sldLayoutId id="2147484124" r:id="rId23"/>
    <p:sldLayoutId id="2147484125" r:id="rId24"/>
    <p:sldLayoutId id="2147484126" r:id="rId25"/>
    <p:sldLayoutId id="2147484127" r:id="rId26"/>
    <p:sldLayoutId id="214748412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3670" rtl="0" eaLnBrk="1" latinLnBrk="0" hangingPunct="1">
        <a:lnSpc>
          <a:spcPct val="80000"/>
        </a:lnSpc>
        <a:spcBef>
          <a:spcPct val="0"/>
        </a:spcBef>
        <a:buNone/>
        <a:defRPr sz="2000" b="1" kern="1200" cap="none" baseline="0">
          <a:solidFill>
            <a:schemeClr val="tx1"/>
          </a:solidFill>
          <a:latin typeface="+mj-lt"/>
          <a:ea typeface="+mj-ea"/>
          <a:cs typeface="+mj-cs"/>
        </a:defRPr>
      </a:lvl1pPr>
    </p:titleStyle>
    <p:bodyStyle>
      <a:lvl1pPr marL="274309" indent="-274309" algn="l" defTabSz="913670"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mn-lt"/>
          <a:ea typeface="+mn-ea"/>
          <a:cs typeface="+mn-cs"/>
        </a:defRPr>
      </a:lvl1pPr>
      <a:lvl2pPr marL="574651" indent="-228591" algn="l" defTabSz="913670" rtl="0" eaLnBrk="1" latinLnBrk="0" hangingPunct="1">
        <a:spcBef>
          <a:spcPct val="20000"/>
        </a:spcBef>
        <a:buClrTx/>
        <a:buFont typeface="Wingdings" panose="05000000000000000000" pitchFamily="2" charset="2"/>
        <a:buChar char="§"/>
        <a:defRPr lang="en-US" sz="1800" b="0" kern="1200" dirty="0" smtClean="0">
          <a:solidFill>
            <a:schemeClr val="tx1"/>
          </a:solidFill>
          <a:latin typeface="+mn-lt"/>
          <a:ea typeface="+mn-ea"/>
          <a:cs typeface="+mn-cs"/>
        </a:defRPr>
      </a:lvl2pPr>
      <a:lvl3pPr marL="766731" indent="-176206" algn="l" defTabSz="913670" rtl="0" eaLnBrk="1" latinLnBrk="0" hangingPunct="1">
        <a:spcBef>
          <a:spcPct val="20000"/>
        </a:spcBef>
        <a:buClrTx/>
        <a:buFont typeface="Wingdings" panose="05000000000000000000" pitchFamily="2" charset="2"/>
        <a:buChar char="§"/>
        <a:defRPr lang="en-US" sz="1500" b="0" kern="1200" dirty="0" smtClean="0">
          <a:solidFill>
            <a:schemeClr val="tx1"/>
          </a:solidFill>
          <a:latin typeface="+mn-lt"/>
          <a:ea typeface="+mn-ea"/>
          <a:cs typeface="+mn-cs"/>
        </a:defRPr>
      </a:lvl3pPr>
      <a:lvl4pPr marL="973097" indent="-153981" algn="l" defTabSz="913670" rtl="0" eaLnBrk="1" latinLnBrk="0" hangingPunct="1">
        <a:spcBef>
          <a:spcPct val="20000"/>
        </a:spcBef>
        <a:buClrTx/>
        <a:buFont typeface="Wingdings" panose="05000000000000000000" pitchFamily="2" charset="2"/>
        <a:buChar char="§"/>
        <a:defRPr lang="en-US" sz="1400" b="0" kern="1200" dirty="0" smtClean="0">
          <a:solidFill>
            <a:schemeClr val="tx1"/>
          </a:solidFill>
          <a:latin typeface="+mn-lt"/>
          <a:ea typeface="+mn-ea"/>
          <a:cs typeface="+mn-cs"/>
        </a:defRPr>
      </a:lvl4pPr>
      <a:lvl5pPr marL="1142952" indent="-125408" algn="l" defTabSz="913670" rtl="0" eaLnBrk="1" latinLnBrk="0" hangingPunct="1">
        <a:spcBef>
          <a:spcPct val="20000"/>
        </a:spcBef>
        <a:buClrTx/>
        <a:buFont typeface="Wingdings" panose="05000000000000000000" pitchFamily="2" charset="2"/>
        <a:buChar char="§"/>
        <a:defRPr lang="en-US" sz="1400" b="0" kern="1200" dirty="0">
          <a:solidFill>
            <a:schemeClr val="tx1"/>
          </a:solidFill>
          <a:latin typeface="+mn-lt"/>
          <a:ea typeface="+mn-ea"/>
          <a:cs typeface="+mn-cs"/>
        </a:defRPr>
      </a:lvl5pPr>
      <a:lvl6pPr marL="2512586" indent="-228424" algn="l" defTabSz="913670" rtl="0" eaLnBrk="1" latinLnBrk="0" hangingPunct="1">
        <a:spcBef>
          <a:spcPct val="20000"/>
        </a:spcBef>
        <a:buFont typeface="+mj-lt"/>
        <a:buChar char="•"/>
        <a:defRPr sz="2000" kern="1200">
          <a:solidFill>
            <a:schemeClr val="tx1"/>
          </a:solidFill>
          <a:latin typeface="+mn-lt"/>
          <a:ea typeface="+mn-ea"/>
          <a:cs typeface="+mn-cs"/>
        </a:defRPr>
      </a:lvl6pPr>
      <a:lvl7pPr marL="2969422" indent="-228424" algn="l" defTabSz="913670" rtl="0" eaLnBrk="1" latinLnBrk="0" hangingPunct="1">
        <a:spcBef>
          <a:spcPct val="20000"/>
        </a:spcBef>
        <a:buFont typeface="+mj-lt"/>
        <a:buChar char="•"/>
        <a:defRPr sz="2000" kern="1200">
          <a:solidFill>
            <a:schemeClr val="tx1"/>
          </a:solidFill>
          <a:latin typeface="+mn-lt"/>
          <a:ea typeface="+mn-ea"/>
          <a:cs typeface="+mn-cs"/>
        </a:defRPr>
      </a:lvl7pPr>
      <a:lvl8pPr marL="3426255" indent="-228424" algn="l" defTabSz="913670" rtl="0" eaLnBrk="1" latinLnBrk="0" hangingPunct="1">
        <a:spcBef>
          <a:spcPct val="20000"/>
        </a:spcBef>
        <a:buFont typeface="+mj-lt"/>
        <a:buChar char="•"/>
        <a:defRPr sz="2000" kern="1200">
          <a:solidFill>
            <a:schemeClr val="tx1"/>
          </a:solidFill>
          <a:latin typeface="+mn-lt"/>
          <a:ea typeface="+mn-ea"/>
          <a:cs typeface="+mn-cs"/>
        </a:defRPr>
      </a:lvl8pPr>
      <a:lvl9pPr marL="3883091" indent="-228424" algn="l" defTabSz="913670" rtl="0" eaLnBrk="1" latinLnBrk="0" hangingPunct="1">
        <a:spcBef>
          <a:spcPct val="20000"/>
        </a:spcBef>
        <a:buFont typeface="+mj-lt"/>
        <a:buChar char="•"/>
        <a:defRPr sz="2000" kern="1200">
          <a:solidFill>
            <a:schemeClr val="tx1"/>
          </a:solidFill>
          <a:latin typeface="+mn-lt"/>
          <a:ea typeface="+mn-ea"/>
          <a:cs typeface="+mn-cs"/>
        </a:defRPr>
      </a:lvl9pPr>
    </p:bodyStyle>
    <p:otherStyle>
      <a:defPPr>
        <a:defRPr lang="en-US"/>
      </a:defPPr>
      <a:lvl1pPr marL="0" algn="l" defTabSz="913670" rtl="0" eaLnBrk="1" latinLnBrk="0" hangingPunct="1">
        <a:defRPr sz="1800" kern="1200">
          <a:solidFill>
            <a:schemeClr val="tx1"/>
          </a:solidFill>
          <a:latin typeface="+mn-lt"/>
          <a:ea typeface="+mn-ea"/>
          <a:cs typeface="+mn-cs"/>
        </a:defRPr>
      </a:lvl1pPr>
      <a:lvl2pPr marL="456835" algn="l" defTabSz="913670" rtl="0" eaLnBrk="1" latinLnBrk="0" hangingPunct="1">
        <a:defRPr sz="1800" kern="1200">
          <a:solidFill>
            <a:schemeClr val="tx1"/>
          </a:solidFill>
          <a:latin typeface="+mn-lt"/>
          <a:ea typeface="+mn-ea"/>
          <a:cs typeface="+mn-cs"/>
        </a:defRPr>
      </a:lvl2pPr>
      <a:lvl3pPr marL="913670" algn="l" defTabSz="913670" rtl="0" eaLnBrk="1" latinLnBrk="0" hangingPunct="1">
        <a:defRPr sz="1800" kern="1200">
          <a:solidFill>
            <a:schemeClr val="tx1"/>
          </a:solidFill>
          <a:latin typeface="+mn-lt"/>
          <a:ea typeface="+mn-ea"/>
          <a:cs typeface="+mn-cs"/>
        </a:defRPr>
      </a:lvl3pPr>
      <a:lvl4pPr marL="1370505" algn="l" defTabSz="913670" rtl="0" eaLnBrk="1" latinLnBrk="0" hangingPunct="1">
        <a:defRPr sz="1800" kern="1200">
          <a:solidFill>
            <a:schemeClr val="tx1"/>
          </a:solidFill>
          <a:latin typeface="+mn-lt"/>
          <a:ea typeface="+mn-ea"/>
          <a:cs typeface="+mn-cs"/>
        </a:defRPr>
      </a:lvl4pPr>
      <a:lvl5pPr marL="1827337" algn="l" defTabSz="913670" rtl="0" eaLnBrk="1" latinLnBrk="0" hangingPunct="1">
        <a:defRPr sz="1800" kern="1200">
          <a:solidFill>
            <a:schemeClr val="tx1"/>
          </a:solidFill>
          <a:latin typeface="+mn-lt"/>
          <a:ea typeface="+mn-ea"/>
          <a:cs typeface="+mn-cs"/>
        </a:defRPr>
      </a:lvl5pPr>
      <a:lvl6pPr marL="2284167" algn="l" defTabSz="913670" rtl="0" eaLnBrk="1" latinLnBrk="0" hangingPunct="1">
        <a:defRPr sz="1800" kern="1200">
          <a:solidFill>
            <a:schemeClr val="tx1"/>
          </a:solidFill>
          <a:latin typeface="+mn-lt"/>
          <a:ea typeface="+mn-ea"/>
          <a:cs typeface="+mn-cs"/>
        </a:defRPr>
      </a:lvl6pPr>
      <a:lvl7pPr marL="2741009" algn="l" defTabSz="913670" rtl="0" eaLnBrk="1" latinLnBrk="0" hangingPunct="1">
        <a:defRPr sz="1800" kern="1200">
          <a:solidFill>
            <a:schemeClr val="tx1"/>
          </a:solidFill>
          <a:latin typeface="+mn-lt"/>
          <a:ea typeface="+mn-ea"/>
          <a:cs typeface="+mn-cs"/>
        </a:defRPr>
      </a:lvl7pPr>
      <a:lvl8pPr marL="3197838" algn="l" defTabSz="913670" rtl="0" eaLnBrk="1" latinLnBrk="0" hangingPunct="1">
        <a:defRPr sz="1800" kern="1200">
          <a:solidFill>
            <a:schemeClr val="tx1"/>
          </a:solidFill>
          <a:latin typeface="+mn-lt"/>
          <a:ea typeface="+mn-ea"/>
          <a:cs typeface="+mn-cs"/>
        </a:defRPr>
      </a:lvl8pPr>
      <a:lvl9pPr marL="3654669" algn="l" defTabSz="9136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16" userDrawn="1">
          <p15:clr>
            <a:srgbClr val="F26B43"/>
          </p15:clr>
        </p15:guide>
        <p15:guide id="2" pos="288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a:grpSpLocks noChangeAspect="1"/>
          </p:cNvGrpSpPr>
          <p:nvPr userDrawn="1"/>
        </p:nvGrpSpPr>
        <p:grpSpPr bwMode="auto">
          <a:xfrm>
            <a:off x="7983602" y="4889712"/>
            <a:ext cx="703200" cy="187249"/>
            <a:chOff x="118" y="883"/>
            <a:chExt cx="5528" cy="1472"/>
          </a:xfrm>
        </p:grpSpPr>
        <p:sp>
          <p:nvSpPr>
            <p:cNvPr id="19" name="Freeform 5"/>
            <p:cNvSpPr>
              <a:spLocks noChangeAspect="1" noEditPoints="1"/>
            </p:cNvSpPr>
            <p:nvPr/>
          </p:nvSpPr>
          <p:spPr bwMode="auto">
            <a:xfrm>
              <a:off x="118" y="883"/>
              <a:ext cx="1469" cy="1472"/>
            </a:xfrm>
            <a:custGeom>
              <a:avLst/>
              <a:gdLst>
                <a:gd name="T0" fmla="*/ 408 w 621"/>
                <a:gd name="T1" fmla="*/ 507 h 620"/>
                <a:gd name="T2" fmla="*/ 445 w 621"/>
                <a:gd name="T3" fmla="*/ 538 h 620"/>
                <a:gd name="T4" fmla="*/ 439 w 621"/>
                <a:gd name="T5" fmla="*/ 593 h 620"/>
                <a:gd name="T6" fmla="*/ 386 w 621"/>
                <a:gd name="T7" fmla="*/ 564 h 620"/>
                <a:gd name="T8" fmla="*/ 575 w 621"/>
                <a:gd name="T9" fmla="*/ 331 h 620"/>
                <a:gd name="T10" fmla="*/ 621 w 621"/>
                <a:gd name="T11" fmla="*/ 321 h 620"/>
                <a:gd name="T12" fmla="*/ 621 w 621"/>
                <a:gd name="T13" fmla="*/ 299 h 620"/>
                <a:gd name="T14" fmla="*/ 575 w 621"/>
                <a:gd name="T15" fmla="*/ 289 h 620"/>
                <a:gd name="T16" fmla="*/ 524 w 621"/>
                <a:gd name="T17" fmla="*/ 257 h 620"/>
                <a:gd name="T18" fmla="*/ 556 w 621"/>
                <a:gd name="T19" fmla="*/ 208 h 620"/>
                <a:gd name="T20" fmla="*/ 583 w 621"/>
                <a:gd name="T21" fmla="*/ 161 h 620"/>
                <a:gd name="T22" fmla="*/ 550 w 621"/>
                <a:gd name="T23" fmla="*/ 198 h 620"/>
                <a:gd name="T24" fmla="*/ 487 w 621"/>
                <a:gd name="T25" fmla="*/ 177 h 620"/>
                <a:gd name="T26" fmla="*/ 528 w 621"/>
                <a:gd name="T27" fmla="*/ 159 h 620"/>
                <a:gd name="T28" fmla="*/ 537 w 621"/>
                <a:gd name="T29" fmla="*/ 98 h 620"/>
                <a:gd name="T30" fmla="*/ 510 w 621"/>
                <a:gd name="T31" fmla="*/ 137 h 620"/>
                <a:gd name="T32" fmla="*/ 454 w 621"/>
                <a:gd name="T33" fmla="*/ 143 h 620"/>
                <a:gd name="T34" fmla="*/ 491 w 621"/>
                <a:gd name="T35" fmla="*/ 116 h 620"/>
                <a:gd name="T36" fmla="*/ 478 w 621"/>
                <a:gd name="T37" fmla="*/ 48 h 620"/>
                <a:gd name="T38" fmla="*/ 416 w 621"/>
                <a:gd name="T39" fmla="*/ 66 h 620"/>
                <a:gd name="T40" fmla="*/ 387 w 621"/>
                <a:gd name="T41" fmla="*/ 104 h 620"/>
                <a:gd name="T42" fmla="*/ 384 w 621"/>
                <a:gd name="T43" fmla="*/ 55 h 620"/>
                <a:gd name="T44" fmla="*/ 365 w 621"/>
                <a:gd name="T45" fmla="*/ 4 h 620"/>
                <a:gd name="T46" fmla="*/ 344 w 621"/>
                <a:gd name="T47" fmla="*/ 47 h 620"/>
                <a:gd name="T48" fmla="*/ 325 w 621"/>
                <a:gd name="T49" fmla="*/ 91 h 620"/>
                <a:gd name="T50" fmla="*/ 319 w 621"/>
                <a:gd name="T51" fmla="*/ 45 h 620"/>
                <a:gd name="T52" fmla="*/ 311 w 621"/>
                <a:gd name="T53" fmla="*/ 0 h 620"/>
                <a:gd name="T54" fmla="*/ 311 w 621"/>
                <a:gd name="T55" fmla="*/ 620 h 620"/>
                <a:gd name="T56" fmla="*/ 317 w 621"/>
                <a:gd name="T57" fmla="*/ 575 h 620"/>
                <a:gd name="T58" fmla="*/ 338 w 621"/>
                <a:gd name="T59" fmla="*/ 619 h 620"/>
                <a:gd name="T60" fmla="*/ 353 w 621"/>
                <a:gd name="T61" fmla="*/ 571 h 620"/>
                <a:gd name="T62" fmla="*/ 331 w 621"/>
                <a:gd name="T63" fmla="*/ 529 h 620"/>
                <a:gd name="T64" fmla="*/ 311 w 621"/>
                <a:gd name="T65" fmla="*/ 484 h 620"/>
                <a:gd name="T66" fmla="*/ 311 w 621"/>
                <a:gd name="T67" fmla="*/ 136 h 620"/>
                <a:gd name="T68" fmla="*/ 409 w 621"/>
                <a:gd name="T69" fmla="*/ 113 h 620"/>
                <a:gd name="T70" fmla="*/ 403 w 621"/>
                <a:gd name="T71" fmla="*/ 162 h 620"/>
                <a:gd name="T72" fmla="*/ 512 w 621"/>
                <a:gd name="T73" fmla="*/ 222 h 620"/>
                <a:gd name="T74" fmla="*/ 477 w 621"/>
                <a:gd name="T75" fmla="*/ 258 h 620"/>
                <a:gd name="T76" fmla="*/ 459 w 621"/>
                <a:gd name="T77" fmla="*/ 402 h 620"/>
                <a:gd name="T78" fmla="*/ 479 w 621"/>
                <a:gd name="T79" fmla="*/ 451 h 620"/>
                <a:gd name="T80" fmla="*/ 504 w 621"/>
                <a:gd name="T81" fmla="*/ 491 h 620"/>
                <a:gd name="T82" fmla="*/ 572 w 621"/>
                <a:gd name="T83" fmla="*/ 478 h 620"/>
                <a:gd name="T84" fmla="*/ 553 w 621"/>
                <a:gd name="T85" fmla="*/ 417 h 620"/>
                <a:gd name="T86" fmla="*/ 518 w 621"/>
                <a:gd name="T87" fmla="*/ 384 h 620"/>
                <a:gd name="T88" fmla="*/ 565 w 621"/>
                <a:gd name="T89" fmla="*/ 385 h 620"/>
                <a:gd name="T90" fmla="*/ 616 w 621"/>
                <a:gd name="T91" fmla="*/ 365 h 620"/>
                <a:gd name="T92" fmla="*/ 574 w 621"/>
                <a:gd name="T93" fmla="*/ 346 h 620"/>
                <a:gd name="T94" fmla="*/ 530 w 621"/>
                <a:gd name="T95" fmla="*/ 328 h 620"/>
                <a:gd name="T96" fmla="*/ 483 w 621"/>
                <a:gd name="T97" fmla="*/ 510 h 620"/>
                <a:gd name="T98" fmla="*/ 430 w 621"/>
                <a:gd name="T99" fmla="*/ 494 h 620"/>
                <a:gd name="T100" fmla="*/ 387 w 621"/>
                <a:gd name="T101" fmla="*/ 467 h 620"/>
                <a:gd name="T102" fmla="*/ 425 w 621"/>
                <a:gd name="T103" fmla="*/ 498 h 620"/>
                <a:gd name="T104" fmla="*/ 477 w 621"/>
                <a:gd name="T105" fmla="*/ 517 h 620"/>
                <a:gd name="T106" fmla="*/ 522 w 621"/>
                <a:gd name="T107" fmla="*/ 538 h 620"/>
                <a:gd name="T108" fmla="*/ 483 w 621"/>
                <a:gd name="T109" fmla="*/ 51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620">
                  <a:moveTo>
                    <a:pt x="373" y="521"/>
                  </a:moveTo>
                  <a:cubicBezTo>
                    <a:pt x="385" y="517"/>
                    <a:pt x="397" y="512"/>
                    <a:pt x="408" y="507"/>
                  </a:cubicBezTo>
                  <a:cubicBezTo>
                    <a:pt x="431" y="546"/>
                    <a:pt x="431" y="546"/>
                    <a:pt x="431" y="546"/>
                  </a:cubicBezTo>
                  <a:cubicBezTo>
                    <a:pt x="432" y="546"/>
                    <a:pt x="444" y="539"/>
                    <a:pt x="445" y="538"/>
                  </a:cubicBezTo>
                  <a:cubicBezTo>
                    <a:pt x="468" y="577"/>
                    <a:pt x="468" y="577"/>
                    <a:pt x="468" y="577"/>
                  </a:cubicBezTo>
                  <a:cubicBezTo>
                    <a:pt x="459" y="583"/>
                    <a:pt x="449" y="588"/>
                    <a:pt x="439" y="593"/>
                  </a:cubicBezTo>
                  <a:cubicBezTo>
                    <a:pt x="420" y="552"/>
                    <a:pt x="420" y="552"/>
                    <a:pt x="420" y="552"/>
                  </a:cubicBezTo>
                  <a:cubicBezTo>
                    <a:pt x="409" y="557"/>
                    <a:pt x="398" y="561"/>
                    <a:pt x="386" y="564"/>
                  </a:cubicBezTo>
                  <a:lnTo>
                    <a:pt x="373" y="521"/>
                  </a:lnTo>
                  <a:close/>
                  <a:moveTo>
                    <a:pt x="575" y="331"/>
                  </a:moveTo>
                  <a:cubicBezTo>
                    <a:pt x="575" y="328"/>
                    <a:pt x="575" y="324"/>
                    <a:pt x="576" y="320"/>
                  </a:cubicBezTo>
                  <a:cubicBezTo>
                    <a:pt x="621" y="321"/>
                    <a:pt x="621" y="321"/>
                    <a:pt x="621" y="321"/>
                  </a:cubicBezTo>
                  <a:cubicBezTo>
                    <a:pt x="621" y="317"/>
                    <a:pt x="621" y="314"/>
                    <a:pt x="621" y="310"/>
                  </a:cubicBezTo>
                  <a:cubicBezTo>
                    <a:pt x="621" y="306"/>
                    <a:pt x="621" y="303"/>
                    <a:pt x="621" y="299"/>
                  </a:cubicBezTo>
                  <a:cubicBezTo>
                    <a:pt x="576" y="301"/>
                    <a:pt x="576" y="301"/>
                    <a:pt x="576" y="301"/>
                  </a:cubicBezTo>
                  <a:cubicBezTo>
                    <a:pt x="575" y="297"/>
                    <a:pt x="575" y="293"/>
                    <a:pt x="575" y="289"/>
                  </a:cubicBezTo>
                  <a:cubicBezTo>
                    <a:pt x="530" y="292"/>
                    <a:pt x="530" y="292"/>
                    <a:pt x="530" y="292"/>
                  </a:cubicBezTo>
                  <a:cubicBezTo>
                    <a:pt x="529" y="280"/>
                    <a:pt x="527" y="268"/>
                    <a:pt x="524" y="257"/>
                  </a:cubicBezTo>
                  <a:cubicBezTo>
                    <a:pt x="568" y="246"/>
                    <a:pt x="568" y="246"/>
                    <a:pt x="568" y="246"/>
                  </a:cubicBezTo>
                  <a:cubicBezTo>
                    <a:pt x="565" y="233"/>
                    <a:pt x="561" y="220"/>
                    <a:pt x="556" y="208"/>
                  </a:cubicBezTo>
                  <a:cubicBezTo>
                    <a:pt x="597" y="191"/>
                    <a:pt x="597" y="191"/>
                    <a:pt x="597" y="191"/>
                  </a:cubicBezTo>
                  <a:cubicBezTo>
                    <a:pt x="593" y="181"/>
                    <a:pt x="588" y="171"/>
                    <a:pt x="583" y="161"/>
                  </a:cubicBezTo>
                  <a:cubicBezTo>
                    <a:pt x="543" y="183"/>
                    <a:pt x="543" y="183"/>
                    <a:pt x="543" y="183"/>
                  </a:cubicBezTo>
                  <a:cubicBezTo>
                    <a:pt x="545" y="188"/>
                    <a:pt x="548" y="193"/>
                    <a:pt x="550" y="198"/>
                  </a:cubicBezTo>
                  <a:cubicBezTo>
                    <a:pt x="510" y="217"/>
                    <a:pt x="510" y="217"/>
                    <a:pt x="510" y="217"/>
                  </a:cubicBezTo>
                  <a:cubicBezTo>
                    <a:pt x="503" y="202"/>
                    <a:pt x="497" y="190"/>
                    <a:pt x="487" y="177"/>
                  </a:cubicBezTo>
                  <a:cubicBezTo>
                    <a:pt x="522" y="150"/>
                    <a:pt x="522" y="150"/>
                    <a:pt x="522" y="150"/>
                  </a:cubicBezTo>
                  <a:cubicBezTo>
                    <a:pt x="525" y="153"/>
                    <a:pt x="525" y="155"/>
                    <a:pt x="528" y="159"/>
                  </a:cubicBezTo>
                  <a:cubicBezTo>
                    <a:pt x="565" y="133"/>
                    <a:pt x="565" y="133"/>
                    <a:pt x="565" y="133"/>
                  </a:cubicBezTo>
                  <a:cubicBezTo>
                    <a:pt x="557" y="120"/>
                    <a:pt x="547" y="109"/>
                    <a:pt x="537" y="98"/>
                  </a:cubicBezTo>
                  <a:cubicBezTo>
                    <a:pt x="504" y="129"/>
                    <a:pt x="504" y="129"/>
                    <a:pt x="504" y="129"/>
                  </a:cubicBezTo>
                  <a:cubicBezTo>
                    <a:pt x="507" y="133"/>
                    <a:pt x="507" y="133"/>
                    <a:pt x="510" y="137"/>
                  </a:cubicBezTo>
                  <a:cubicBezTo>
                    <a:pt x="476" y="166"/>
                    <a:pt x="476" y="166"/>
                    <a:pt x="476" y="166"/>
                  </a:cubicBezTo>
                  <a:cubicBezTo>
                    <a:pt x="468" y="156"/>
                    <a:pt x="463" y="151"/>
                    <a:pt x="454" y="143"/>
                  </a:cubicBezTo>
                  <a:cubicBezTo>
                    <a:pt x="483" y="109"/>
                    <a:pt x="483" y="109"/>
                    <a:pt x="483" y="109"/>
                  </a:cubicBezTo>
                  <a:cubicBezTo>
                    <a:pt x="486" y="112"/>
                    <a:pt x="488" y="114"/>
                    <a:pt x="491" y="116"/>
                  </a:cubicBezTo>
                  <a:cubicBezTo>
                    <a:pt x="522" y="82"/>
                    <a:pt x="522" y="82"/>
                    <a:pt x="522" y="82"/>
                  </a:cubicBezTo>
                  <a:cubicBezTo>
                    <a:pt x="508" y="70"/>
                    <a:pt x="493" y="58"/>
                    <a:pt x="478" y="48"/>
                  </a:cubicBezTo>
                  <a:cubicBezTo>
                    <a:pt x="453" y="87"/>
                    <a:pt x="453" y="87"/>
                    <a:pt x="453" y="87"/>
                  </a:cubicBezTo>
                  <a:cubicBezTo>
                    <a:pt x="440" y="78"/>
                    <a:pt x="431" y="72"/>
                    <a:pt x="416" y="66"/>
                  </a:cubicBezTo>
                  <a:cubicBezTo>
                    <a:pt x="399" y="108"/>
                    <a:pt x="399" y="108"/>
                    <a:pt x="399" y="108"/>
                  </a:cubicBezTo>
                  <a:cubicBezTo>
                    <a:pt x="397" y="107"/>
                    <a:pt x="389" y="104"/>
                    <a:pt x="387" y="104"/>
                  </a:cubicBezTo>
                  <a:cubicBezTo>
                    <a:pt x="403" y="61"/>
                    <a:pt x="403" y="61"/>
                    <a:pt x="403" y="61"/>
                  </a:cubicBezTo>
                  <a:cubicBezTo>
                    <a:pt x="397" y="59"/>
                    <a:pt x="391" y="57"/>
                    <a:pt x="384" y="55"/>
                  </a:cubicBezTo>
                  <a:cubicBezTo>
                    <a:pt x="397" y="12"/>
                    <a:pt x="397" y="12"/>
                    <a:pt x="397" y="12"/>
                  </a:cubicBezTo>
                  <a:cubicBezTo>
                    <a:pt x="386" y="9"/>
                    <a:pt x="376" y="6"/>
                    <a:pt x="365" y="4"/>
                  </a:cubicBezTo>
                  <a:cubicBezTo>
                    <a:pt x="357" y="49"/>
                    <a:pt x="357" y="49"/>
                    <a:pt x="357" y="49"/>
                  </a:cubicBezTo>
                  <a:cubicBezTo>
                    <a:pt x="353" y="48"/>
                    <a:pt x="348" y="47"/>
                    <a:pt x="344" y="47"/>
                  </a:cubicBezTo>
                  <a:cubicBezTo>
                    <a:pt x="338" y="92"/>
                    <a:pt x="338" y="92"/>
                    <a:pt x="338" y="92"/>
                  </a:cubicBezTo>
                  <a:cubicBezTo>
                    <a:pt x="336" y="91"/>
                    <a:pt x="327" y="91"/>
                    <a:pt x="325" y="91"/>
                  </a:cubicBezTo>
                  <a:cubicBezTo>
                    <a:pt x="329" y="46"/>
                    <a:pt x="329" y="46"/>
                    <a:pt x="329" y="46"/>
                  </a:cubicBezTo>
                  <a:cubicBezTo>
                    <a:pt x="324" y="45"/>
                    <a:pt x="325" y="45"/>
                    <a:pt x="319" y="45"/>
                  </a:cubicBezTo>
                  <a:cubicBezTo>
                    <a:pt x="320" y="0"/>
                    <a:pt x="320" y="0"/>
                    <a:pt x="320" y="0"/>
                  </a:cubicBezTo>
                  <a:cubicBezTo>
                    <a:pt x="317" y="0"/>
                    <a:pt x="314" y="0"/>
                    <a:pt x="311" y="0"/>
                  </a:cubicBezTo>
                  <a:cubicBezTo>
                    <a:pt x="139" y="0"/>
                    <a:pt x="0" y="139"/>
                    <a:pt x="0" y="310"/>
                  </a:cubicBezTo>
                  <a:cubicBezTo>
                    <a:pt x="0" y="481"/>
                    <a:pt x="139" y="620"/>
                    <a:pt x="311" y="620"/>
                  </a:cubicBezTo>
                  <a:cubicBezTo>
                    <a:pt x="314" y="620"/>
                    <a:pt x="315" y="620"/>
                    <a:pt x="318" y="620"/>
                  </a:cubicBezTo>
                  <a:cubicBezTo>
                    <a:pt x="317" y="575"/>
                    <a:pt x="317" y="575"/>
                    <a:pt x="317" y="575"/>
                  </a:cubicBezTo>
                  <a:cubicBezTo>
                    <a:pt x="322" y="575"/>
                    <a:pt x="328" y="575"/>
                    <a:pt x="333" y="574"/>
                  </a:cubicBezTo>
                  <a:cubicBezTo>
                    <a:pt x="338" y="619"/>
                    <a:pt x="338" y="619"/>
                    <a:pt x="338" y="619"/>
                  </a:cubicBezTo>
                  <a:cubicBezTo>
                    <a:pt x="340" y="619"/>
                    <a:pt x="361" y="616"/>
                    <a:pt x="363" y="616"/>
                  </a:cubicBezTo>
                  <a:cubicBezTo>
                    <a:pt x="353" y="571"/>
                    <a:pt x="353" y="571"/>
                    <a:pt x="353" y="571"/>
                  </a:cubicBezTo>
                  <a:cubicBezTo>
                    <a:pt x="352" y="571"/>
                    <a:pt x="341" y="573"/>
                    <a:pt x="335" y="574"/>
                  </a:cubicBezTo>
                  <a:cubicBezTo>
                    <a:pt x="331" y="529"/>
                    <a:pt x="331" y="529"/>
                    <a:pt x="331" y="529"/>
                  </a:cubicBezTo>
                  <a:cubicBezTo>
                    <a:pt x="324" y="529"/>
                    <a:pt x="317" y="530"/>
                    <a:pt x="311" y="530"/>
                  </a:cubicBezTo>
                  <a:cubicBezTo>
                    <a:pt x="311" y="484"/>
                    <a:pt x="311" y="484"/>
                    <a:pt x="311" y="484"/>
                  </a:cubicBezTo>
                  <a:cubicBezTo>
                    <a:pt x="214" y="484"/>
                    <a:pt x="136" y="406"/>
                    <a:pt x="136" y="310"/>
                  </a:cubicBezTo>
                  <a:cubicBezTo>
                    <a:pt x="136" y="214"/>
                    <a:pt x="214" y="136"/>
                    <a:pt x="311" y="136"/>
                  </a:cubicBezTo>
                  <a:cubicBezTo>
                    <a:pt x="338" y="136"/>
                    <a:pt x="364" y="142"/>
                    <a:pt x="388" y="154"/>
                  </a:cubicBezTo>
                  <a:cubicBezTo>
                    <a:pt x="409" y="113"/>
                    <a:pt x="409" y="113"/>
                    <a:pt x="409" y="113"/>
                  </a:cubicBezTo>
                  <a:cubicBezTo>
                    <a:pt x="412" y="115"/>
                    <a:pt x="421" y="121"/>
                    <a:pt x="424" y="122"/>
                  </a:cubicBezTo>
                  <a:cubicBezTo>
                    <a:pt x="403" y="162"/>
                    <a:pt x="403" y="162"/>
                    <a:pt x="403" y="162"/>
                  </a:cubicBezTo>
                  <a:cubicBezTo>
                    <a:pt x="433" y="181"/>
                    <a:pt x="456" y="208"/>
                    <a:pt x="470" y="240"/>
                  </a:cubicBezTo>
                  <a:cubicBezTo>
                    <a:pt x="512" y="222"/>
                    <a:pt x="512" y="222"/>
                    <a:pt x="512" y="222"/>
                  </a:cubicBezTo>
                  <a:cubicBezTo>
                    <a:pt x="513" y="225"/>
                    <a:pt x="518" y="237"/>
                    <a:pt x="519" y="241"/>
                  </a:cubicBezTo>
                  <a:cubicBezTo>
                    <a:pt x="477" y="258"/>
                    <a:pt x="477" y="258"/>
                    <a:pt x="477" y="258"/>
                  </a:cubicBezTo>
                  <a:cubicBezTo>
                    <a:pt x="482" y="274"/>
                    <a:pt x="485" y="292"/>
                    <a:pt x="485" y="310"/>
                  </a:cubicBezTo>
                  <a:cubicBezTo>
                    <a:pt x="485" y="343"/>
                    <a:pt x="476" y="375"/>
                    <a:pt x="459" y="402"/>
                  </a:cubicBezTo>
                  <a:cubicBezTo>
                    <a:pt x="497" y="426"/>
                    <a:pt x="497" y="426"/>
                    <a:pt x="497" y="426"/>
                  </a:cubicBezTo>
                  <a:cubicBezTo>
                    <a:pt x="491" y="435"/>
                    <a:pt x="486" y="443"/>
                    <a:pt x="479" y="451"/>
                  </a:cubicBezTo>
                  <a:cubicBezTo>
                    <a:pt x="513" y="480"/>
                    <a:pt x="513" y="480"/>
                    <a:pt x="513" y="480"/>
                  </a:cubicBezTo>
                  <a:cubicBezTo>
                    <a:pt x="510" y="484"/>
                    <a:pt x="507" y="487"/>
                    <a:pt x="504" y="491"/>
                  </a:cubicBezTo>
                  <a:cubicBezTo>
                    <a:pt x="537" y="522"/>
                    <a:pt x="537" y="522"/>
                    <a:pt x="537" y="522"/>
                  </a:cubicBezTo>
                  <a:cubicBezTo>
                    <a:pt x="550" y="508"/>
                    <a:pt x="562" y="494"/>
                    <a:pt x="572" y="478"/>
                  </a:cubicBezTo>
                  <a:cubicBezTo>
                    <a:pt x="533" y="454"/>
                    <a:pt x="533" y="454"/>
                    <a:pt x="533" y="454"/>
                  </a:cubicBezTo>
                  <a:cubicBezTo>
                    <a:pt x="541" y="442"/>
                    <a:pt x="548" y="430"/>
                    <a:pt x="553" y="417"/>
                  </a:cubicBezTo>
                  <a:cubicBezTo>
                    <a:pt x="512" y="397"/>
                    <a:pt x="512" y="397"/>
                    <a:pt x="512" y="397"/>
                  </a:cubicBezTo>
                  <a:cubicBezTo>
                    <a:pt x="513" y="395"/>
                    <a:pt x="517" y="386"/>
                    <a:pt x="518" y="384"/>
                  </a:cubicBezTo>
                  <a:cubicBezTo>
                    <a:pt x="561" y="399"/>
                    <a:pt x="561" y="399"/>
                    <a:pt x="561" y="399"/>
                  </a:cubicBezTo>
                  <a:cubicBezTo>
                    <a:pt x="562" y="394"/>
                    <a:pt x="564" y="390"/>
                    <a:pt x="565" y="385"/>
                  </a:cubicBezTo>
                  <a:cubicBezTo>
                    <a:pt x="608" y="398"/>
                    <a:pt x="608" y="398"/>
                    <a:pt x="608" y="398"/>
                  </a:cubicBezTo>
                  <a:cubicBezTo>
                    <a:pt x="612" y="387"/>
                    <a:pt x="614" y="376"/>
                    <a:pt x="616" y="365"/>
                  </a:cubicBezTo>
                  <a:cubicBezTo>
                    <a:pt x="572" y="357"/>
                    <a:pt x="572" y="357"/>
                    <a:pt x="572" y="357"/>
                  </a:cubicBezTo>
                  <a:cubicBezTo>
                    <a:pt x="573" y="352"/>
                    <a:pt x="574" y="351"/>
                    <a:pt x="574" y="346"/>
                  </a:cubicBezTo>
                  <a:cubicBezTo>
                    <a:pt x="529" y="341"/>
                    <a:pt x="529" y="341"/>
                    <a:pt x="529" y="341"/>
                  </a:cubicBezTo>
                  <a:cubicBezTo>
                    <a:pt x="529" y="338"/>
                    <a:pt x="530" y="330"/>
                    <a:pt x="530" y="328"/>
                  </a:cubicBezTo>
                  <a:lnTo>
                    <a:pt x="575" y="331"/>
                  </a:lnTo>
                  <a:close/>
                  <a:moveTo>
                    <a:pt x="483" y="510"/>
                  </a:moveTo>
                  <a:cubicBezTo>
                    <a:pt x="454" y="476"/>
                    <a:pt x="454" y="476"/>
                    <a:pt x="454" y="476"/>
                  </a:cubicBezTo>
                  <a:cubicBezTo>
                    <a:pt x="445" y="484"/>
                    <a:pt x="440" y="488"/>
                    <a:pt x="430" y="494"/>
                  </a:cubicBezTo>
                  <a:cubicBezTo>
                    <a:pt x="406" y="456"/>
                    <a:pt x="406" y="456"/>
                    <a:pt x="406" y="456"/>
                  </a:cubicBezTo>
                  <a:cubicBezTo>
                    <a:pt x="403" y="457"/>
                    <a:pt x="387" y="467"/>
                    <a:pt x="387" y="467"/>
                  </a:cubicBezTo>
                  <a:cubicBezTo>
                    <a:pt x="408" y="507"/>
                    <a:pt x="408" y="507"/>
                    <a:pt x="408" y="507"/>
                  </a:cubicBezTo>
                  <a:cubicBezTo>
                    <a:pt x="408" y="507"/>
                    <a:pt x="425" y="498"/>
                    <a:pt x="425" y="498"/>
                  </a:cubicBezTo>
                  <a:cubicBezTo>
                    <a:pt x="449" y="536"/>
                    <a:pt x="449" y="536"/>
                    <a:pt x="449" y="536"/>
                  </a:cubicBezTo>
                  <a:cubicBezTo>
                    <a:pt x="459" y="531"/>
                    <a:pt x="468" y="524"/>
                    <a:pt x="477" y="517"/>
                  </a:cubicBezTo>
                  <a:cubicBezTo>
                    <a:pt x="505" y="552"/>
                    <a:pt x="505" y="552"/>
                    <a:pt x="505" y="552"/>
                  </a:cubicBezTo>
                  <a:cubicBezTo>
                    <a:pt x="511" y="547"/>
                    <a:pt x="516" y="543"/>
                    <a:pt x="522" y="538"/>
                  </a:cubicBezTo>
                  <a:cubicBezTo>
                    <a:pt x="491" y="504"/>
                    <a:pt x="491" y="504"/>
                    <a:pt x="491" y="504"/>
                  </a:cubicBezTo>
                  <a:cubicBezTo>
                    <a:pt x="488" y="506"/>
                    <a:pt x="486" y="508"/>
                    <a:pt x="483" y="510"/>
                  </a:cubicBez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800" dirty="0">
                <a:solidFill>
                  <a:srgbClr val="353C45"/>
                </a:solidFill>
                <a:latin typeface="Calibri" panose="020F0502020204030204" pitchFamily="34" charset="0"/>
              </a:endParaRPr>
            </a:p>
          </p:txBody>
        </p:sp>
        <p:sp>
          <p:nvSpPr>
            <p:cNvPr id="20" name="Freeform 6"/>
            <p:cNvSpPr>
              <a:spLocks noChangeAspect="1" noEditPoints="1"/>
            </p:cNvSpPr>
            <p:nvPr/>
          </p:nvSpPr>
          <p:spPr bwMode="auto">
            <a:xfrm>
              <a:off x="1862" y="1358"/>
              <a:ext cx="3784" cy="491"/>
            </a:xfrm>
            <a:custGeom>
              <a:avLst/>
              <a:gdLst>
                <a:gd name="T0" fmla="*/ 0 w 1600"/>
                <a:gd name="T1" fmla="*/ 202 h 207"/>
                <a:gd name="T2" fmla="*/ 81 w 1600"/>
                <a:gd name="T3" fmla="*/ 175 h 207"/>
                <a:gd name="T4" fmla="*/ 235 w 1600"/>
                <a:gd name="T5" fmla="*/ 202 h 207"/>
                <a:gd name="T6" fmla="*/ 188 w 1600"/>
                <a:gd name="T7" fmla="*/ 18 h 207"/>
                <a:gd name="T8" fmla="*/ 108 w 1600"/>
                <a:gd name="T9" fmla="*/ 131 h 207"/>
                <a:gd name="T10" fmla="*/ 190 w 1600"/>
                <a:gd name="T11" fmla="*/ 131 h 207"/>
                <a:gd name="T12" fmla="*/ 486 w 1600"/>
                <a:gd name="T13" fmla="*/ 19 h 207"/>
                <a:gd name="T14" fmla="*/ 325 w 1600"/>
                <a:gd name="T15" fmla="*/ 202 h 207"/>
                <a:gd name="T16" fmla="*/ 386 w 1600"/>
                <a:gd name="T17" fmla="*/ 158 h 207"/>
                <a:gd name="T18" fmla="*/ 571 w 1600"/>
                <a:gd name="T19" fmla="*/ 89 h 207"/>
                <a:gd name="T20" fmla="*/ 481 w 1600"/>
                <a:gd name="T21" fmla="*/ 116 h 207"/>
                <a:gd name="T22" fmla="*/ 386 w 1600"/>
                <a:gd name="T23" fmla="*/ 65 h 207"/>
                <a:gd name="T24" fmla="*/ 509 w 1600"/>
                <a:gd name="T25" fmla="*/ 90 h 207"/>
                <a:gd name="T26" fmla="*/ 763 w 1600"/>
                <a:gd name="T27" fmla="*/ 19 h 207"/>
                <a:gd name="T28" fmla="*/ 602 w 1600"/>
                <a:gd name="T29" fmla="*/ 202 h 207"/>
                <a:gd name="T30" fmla="*/ 663 w 1600"/>
                <a:gd name="T31" fmla="*/ 158 h 207"/>
                <a:gd name="T32" fmla="*/ 848 w 1600"/>
                <a:gd name="T33" fmla="*/ 89 h 207"/>
                <a:gd name="T34" fmla="*/ 758 w 1600"/>
                <a:gd name="T35" fmla="*/ 116 h 207"/>
                <a:gd name="T36" fmla="*/ 663 w 1600"/>
                <a:gd name="T37" fmla="*/ 65 h 207"/>
                <a:gd name="T38" fmla="*/ 786 w 1600"/>
                <a:gd name="T39" fmla="*/ 90 h 207"/>
                <a:gd name="T40" fmla="*/ 866 w 1600"/>
                <a:gd name="T41" fmla="*/ 19 h 207"/>
                <a:gd name="T42" fmla="*/ 1134 w 1600"/>
                <a:gd name="T43" fmla="*/ 65 h 207"/>
                <a:gd name="T44" fmla="*/ 1030 w 1600"/>
                <a:gd name="T45" fmla="*/ 202 h 207"/>
                <a:gd name="T46" fmla="*/ 969 w 1600"/>
                <a:gd name="T47" fmla="*/ 65 h 207"/>
                <a:gd name="T48" fmla="*/ 866 w 1600"/>
                <a:gd name="T49" fmla="*/ 19 h 207"/>
                <a:gd name="T50" fmla="*/ 1230 w 1600"/>
                <a:gd name="T51" fmla="*/ 19 h 207"/>
                <a:gd name="T52" fmla="*/ 1169 w 1600"/>
                <a:gd name="T53" fmla="*/ 202 h 207"/>
                <a:gd name="T54" fmla="*/ 1416 w 1600"/>
                <a:gd name="T55" fmla="*/ 14 h 207"/>
                <a:gd name="T56" fmla="*/ 1416 w 1600"/>
                <a:gd name="T57" fmla="*/ 207 h 207"/>
                <a:gd name="T58" fmla="*/ 1416 w 1600"/>
                <a:gd name="T59" fmla="*/ 14 h 207"/>
                <a:gd name="T60" fmla="*/ 1332 w 1600"/>
                <a:gd name="T61" fmla="*/ 110 h 207"/>
                <a:gd name="T62" fmla="*/ 1501 w 1600"/>
                <a:gd name="T63" fmla="*/ 111 h 207"/>
                <a:gd name="T64" fmla="*/ 1585 w 1600"/>
                <a:gd name="T65" fmla="*/ 19 h 207"/>
                <a:gd name="T66" fmla="*/ 1589 w 1600"/>
                <a:gd name="T67" fmla="*/ 15 h 207"/>
                <a:gd name="T68" fmla="*/ 1581 w 1600"/>
                <a:gd name="T69" fmla="*/ 9 h 207"/>
                <a:gd name="T70" fmla="*/ 1574 w 1600"/>
                <a:gd name="T71" fmla="*/ 28 h 207"/>
                <a:gd name="T72" fmla="*/ 1578 w 1600"/>
                <a:gd name="T73" fmla="*/ 21 h 207"/>
                <a:gd name="T74" fmla="*/ 1584 w 1600"/>
                <a:gd name="T75" fmla="*/ 23 h 207"/>
                <a:gd name="T76" fmla="*/ 1590 w 1600"/>
                <a:gd name="T77" fmla="*/ 28 h 207"/>
                <a:gd name="T78" fmla="*/ 1585 w 1600"/>
                <a:gd name="T79" fmla="*/ 19 h 207"/>
                <a:gd name="T80" fmla="*/ 1579 w 1600"/>
                <a:gd name="T81" fmla="*/ 18 h 207"/>
                <a:gd name="T82" fmla="*/ 1581 w 1600"/>
                <a:gd name="T83" fmla="*/ 12 h 207"/>
                <a:gd name="T84" fmla="*/ 1580 w 1600"/>
                <a:gd name="T85" fmla="*/ 18 h 207"/>
                <a:gd name="T86" fmla="*/ 1563 w 1600"/>
                <a:gd name="T87" fmla="*/ 18 h 207"/>
                <a:gd name="T88" fmla="*/ 1600 w 1600"/>
                <a:gd name="T89" fmla="*/ 18 h 207"/>
                <a:gd name="T90" fmla="*/ 1581 w 1600"/>
                <a:gd name="T91" fmla="*/ 33 h 207"/>
                <a:gd name="T92" fmla="*/ 1581 w 1600"/>
                <a:gd name="T93" fmla="*/ 4 h 207"/>
                <a:gd name="T94" fmla="*/ 1581 w 1600"/>
                <a:gd name="T95" fmla="*/ 3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0" h="207">
                  <a:moveTo>
                    <a:pt x="115" y="18"/>
                  </a:moveTo>
                  <a:cubicBezTo>
                    <a:pt x="0" y="202"/>
                    <a:pt x="0" y="202"/>
                    <a:pt x="0" y="202"/>
                  </a:cubicBezTo>
                  <a:cubicBezTo>
                    <a:pt x="64" y="202"/>
                    <a:pt x="64" y="202"/>
                    <a:pt x="64" y="202"/>
                  </a:cubicBezTo>
                  <a:cubicBezTo>
                    <a:pt x="81" y="175"/>
                    <a:pt x="81" y="175"/>
                    <a:pt x="81" y="175"/>
                  </a:cubicBezTo>
                  <a:cubicBezTo>
                    <a:pt x="217" y="175"/>
                    <a:pt x="217" y="175"/>
                    <a:pt x="217" y="175"/>
                  </a:cubicBezTo>
                  <a:cubicBezTo>
                    <a:pt x="235" y="202"/>
                    <a:pt x="235" y="202"/>
                    <a:pt x="235" y="202"/>
                  </a:cubicBezTo>
                  <a:cubicBezTo>
                    <a:pt x="303" y="202"/>
                    <a:pt x="303" y="202"/>
                    <a:pt x="303" y="202"/>
                  </a:cubicBezTo>
                  <a:cubicBezTo>
                    <a:pt x="188" y="18"/>
                    <a:pt x="188" y="18"/>
                    <a:pt x="188" y="18"/>
                  </a:cubicBezTo>
                  <a:lnTo>
                    <a:pt x="115" y="18"/>
                  </a:lnTo>
                  <a:close/>
                  <a:moveTo>
                    <a:pt x="108" y="131"/>
                  </a:moveTo>
                  <a:cubicBezTo>
                    <a:pt x="149" y="65"/>
                    <a:pt x="149" y="65"/>
                    <a:pt x="149" y="65"/>
                  </a:cubicBezTo>
                  <a:cubicBezTo>
                    <a:pt x="190" y="131"/>
                    <a:pt x="190" y="131"/>
                    <a:pt x="190" y="131"/>
                  </a:cubicBezTo>
                  <a:lnTo>
                    <a:pt x="108" y="131"/>
                  </a:lnTo>
                  <a:close/>
                  <a:moveTo>
                    <a:pt x="486" y="19"/>
                  </a:moveTo>
                  <a:cubicBezTo>
                    <a:pt x="325" y="19"/>
                    <a:pt x="325" y="19"/>
                    <a:pt x="325" y="19"/>
                  </a:cubicBezTo>
                  <a:cubicBezTo>
                    <a:pt x="325" y="202"/>
                    <a:pt x="325" y="202"/>
                    <a:pt x="325" y="202"/>
                  </a:cubicBezTo>
                  <a:cubicBezTo>
                    <a:pt x="386" y="202"/>
                    <a:pt x="386" y="202"/>
                    <a:pt x="386" y="202"/>
                  </a:cubicBezTo>
                  <a:cubicBezTo>
                    <a:pt x="386" y="158"/>
                    <a:pt x="386" y="158"/>
                    <a:pt x="386" y="158"/>
                  </a:cubicBezTo>
                  <a:cubicBezTo>
                    <a:pt x="396" y="158"/>
                    <a:pt x="468" y="158"/>
                    <a:pt x="485" y="158"/>
                  </a:cubicBezTo>
                  <a:cubicBezTo>
                    <a:pt x="535" y="158"/>
                    <a:pt x="571" y="146"/>
                    <a:pt x="571" y="89"/>
                  </a:cubicBezTo>
                  <a:cubicBezTo>
                    <a:pt x="571" y="31"/>
                    <a:pt x="535" y="19"/>
                    <a:pt x="486" y="19"/>
                  </a:cubicBezTo>
                  <a:close/>
                  <a:moveTo>
                    <a:pt x="481" y="116"/>
                  </a:moveTo>
                  <a:cubicBezTo>
                    <a:pt x="468" y="116"/>
                    <a:pt x="397" y="116"/>
                    <a:pt x="386" y="116"/>
                  </a:cubicBezTo>
                  <a:cubicBezTo>
                    <a:pt x="386" y="65"/>
                    <a:pt x="386" y="65"/>
                    <a:pt x="386" y="65"/>
                  </a:cubicBezTo>
                  <a:cubicBezTo>
                    <a:pt x="386" y="65"/>
                    <a:pt x="463" y="65"/>
                    <a:pt x="480" y="65"/>
                  </a:cubicBezTo>
                  <a:cubicBezTo>
                    <a:pt x="503" y="65"/>
                    <a:pt x="509" y="71"/>
                    <a:pt x="509" y="90"/>
                  </a:cubicBezTo>
                  <a:cubicBezTo>
                    <a:pt x="509" y="110"/>
                    <a:pt x="503" y="116"/>
                    <a:pt x="481" y="116"/>
                  </a:cubicBezTo>
                  <a:close/>
                  <a:moveTo>
                    <a:pt x="763" y="19"/>
                  </a:moveTo>
                  <a:cubicBezTo>
                    <a:pt x="602" y="19"/>
                    <a:pt x="602" y="19"/>
                    <a:pt x="602" y="19"/>
                  </a:cubicBezTo>
                  <a:cubicBezTo>
                    <a:pt x="602" y="202"/>
                    <a:pt x="602" y="202"/>
                    <a:pt x="602" y="202"/>
                  </a:cubicBezTo>
                  <a:cubicBezTo>
                    <a:pt x="663" y="202"/>
                    <a:pt x="663" y="202"/>
                    <a:pt x="663" y="202"/>
                  </a:cubicBezTo>
                  <a:cubicBezTo>
                    <a:pt x="663" y="158"/>
                    <a:pt x="663" y="158"/>
                    <a:pt x="663" y="158"/>
                  </a:cubicBezTo>
                  <a:cubicBezTo>
                    <a:pt x="673" y="158"/>
                    <a:pt x="745" y="158"/>
                    <a:pt x="762" y="158"/>
                  </a:cubicBezTo>
                  <a:cubicBezTo>
                    <a:pt x="812" y="158"/>
                    <a:pt x="848" y="146"/>
                    <a:pt x="848" y="89"/>
                  </a:cubicBezTo>
                  <a:cubicBezTo>
                    <a:pt x="848" y="31"/>
                    <a:pt x="812" y="19"/>
                    <a:pt x="763" y="19"/>
                  </a:cubicBezTo>
                  <a:close/>
                  <a:moveTo>
                    <a:pt x="758" y="116"/>
                  </a:moveTo>
                  <a:cubicBezTo>
                    <a:pt x="745" y="116"/>
                    <a:pt x="674" y="116"/>
                    <a:pt x="663" y="116"/>
                  </a:cubicBezTo>
                  <a:cubicBezTo>
                    <a:pt x="663" y="65"/>
                    <a:pt x="663" y="65"/>
                    <a:pt x="663" y="65"/>
                  </a:cubicBezTo>
                  <a:cubicBezTo>
                    <a:pt x="663" y="65"/>
                    <a:pt x="740" y="65"/>
                    <a:pt x="757" y="65"/>
                  </a:cubicBezTo>
                  <a:cubicBezTo>
                    <a:pt x="780" y="65"/>
                    <a:pt x="786" y="71"/>
                    <a:pt x="786" y="90"/>
                  </a:cubicBezTo>
                  <a:cubicBezTo>
                    <a:pt x="786" y="110"/>
                    <a:pt x="780" y="116"/>
                    <a:pt x="758" y="116"/>
                  </a:cubicBezTo>
                  <a:close/>
                  <a:moveTo>
                    <a:pt x="866" y="19"/>
                  </a:moveTo>
                  <a:cubicBezTo>
                    <a:pt x="1134" y="19"/>
                    <a:pt x="1134" y="19"/>
                    <a:pt x="1134" y="19"/>
                  </a:cubicBezTo>
                  <a:cubicBezTo>
                    <a:pt x="1134" y="65"/>
                    <a:pt x="1134" y="65"/>
                    <a:pt x="1134" y="65"/>
                  </a:cubicBezTo>
                  <a:cubicBezTo>
                    <a:pt x="1030" y="65"/>
                    <a:pt x="1030" y="65"/>
                    <a:pt x="1030" y="65"/>
                  </a:cubicBezTo>
                  <a:cubicBezTo>
                    <a:pt x="1030" y="202"/>
                    <a:pt x="1030" y="202"/>
                    <a:pt x="1030" y="202"/>
                  </a:cubicBezTo>
                  <a:cubicBezTo>
                    <a:pt x="969" y="202"/>
                    <a:pt x="969" y="202"/>
                    <a:pt x="969" y="202"/>
                  </a:cubicBezTo>
                  <a:cubicBezTo>
                    <a:pt x="969" y="65"/>
                    <a:pt x="969" y="65"/>
                    <a:pt x="969" y="65"/>
                  </a:cubicBezTo>
                  <a:cubicBezTo>
                    <a:pt x="866" y="65"/>
                    <a:pt x="866" y="65"/>
                    <a:pt x="866" y="65"/>
                  </a:cubicBezTo>
                  <a:lnTo>
                    <a:pt x="866" y="19"/>
                  </a:lnTo>
                  <a:close/>
                  <a:moveTo>
                    <a:pt x="1169" y="19"/>
                  </a:moveTo>
                  <a:cubicBezTo>
                    <a:pt x="1230" y="19"/>
                    <a:pt x="1230" y="19"/>
                    <a:pt x="1230" y="19"/>
                  </a:cubicBezTo>
                  <a:cubicBezTo>
                    <a:pt x="1230" y="202"/>
                    <a:pt x="1230" y="202"/>
                    <a:pt x="1230" y="202"/>
                  </a:cubicBezTo>
                  <a:cubicBezTo>
                    <a:pt x="1169" y="202"/>
                    <a:pt x="1169" y="202"/>
                    <a:pt x="1169" y="202"/>
                  </a:cubicBezTo>
                  <a:lnTo>
                    <a:pt x="1169" y="19"/>
                  </a:lnTo>
                  <a:close/>
                  <a:moveTo>
                    <a:pt x="1416" y="14"/>
                  </a:moveTo>
                  <a:cubicBezTo>
                    <a:pt x="1312" y="14"/>
                    <a:pt x="1265" y="30"/>
                    <a:pt x="1265" y="111"/>
                  </a:cubicBezTo>
                  <a:cubicBezTo>
                    <a:pt x="1265" y="191"/>
                    <a:pt x="1311" y="207"/>
                    <a:pt x="1416" y="207"/>
                  </a:cubicBezTo>
                  <a:cubicBezTo>
                    <a:pt x="1520" y="207"/>
                    <a:pt x="1567" y="191"/>
                    <a:pt x="1567" y="110"/>
                  </a:cubicBezTo>
                  <a:cubicBezTo>
                    <a:pt x="1567" y="30"/>
                    <a:pt x="1520" y="14"/>
                    <a:pt x="1416" y="14"/>
                  </a:cubicBezTo>
                  <a:close/>
                  <a:moveTo>
                    <a:pt x="1416" y="162"/>
                  </a:moveTo>
                  <a:cubicBezTo>
                    <a:pt x="1350" y="162"/>
                    <a:pt x="1332" y="158"/>
                    <a:pt x="1332" y="110"/>
                  </a:cubicBezTo>
                  <a:cubicBezTo>
                    <a:pt x="1332" y="63"/>
                    <a:pt x="1350" y="60"/>
                    <a:pt x="1416" y="60"/>
                  </a:cubicBezTo>
                  <a:cubicBezTo>
                    <a:pt x="1481" y="60"/>
                    <a:pt x="1501" y="63"/>
                    <a:pt x="1501" y="111"/>
                  </a:cubicBezTo>
                  <a:cubicBezTo>
                    <a:pt x="1501" y="158"/>
                    <a:pt x="1483" y="162"/>
                    <a:pt x="1416" y="162"/>
                  </a:cubicBezTo>
                  <a:close/>
                  <a:moveTo>
                    <a:pt x="1585" y="19"/>
                  </a:moveTo>
                  <a:cubicBezTo>
                    <a:pt x="1585" y="19"/>
                    <a:pt x="1585" y="19"/>
                    <a:pt x="1585" y="19"/>
                  </a:cubicBezTo>
                  <a:cubicBezTo>
                    <a:pt x="1588" y="18"/>
                    <a:pt x="1589" y="17"/>
                    <a:pt x="1589" y="15"/>
                  </a:cubicBezTo>
                  <a:cubicBezTo>
                    <a:pt x="1589" y="13"/>
                    <a:pt x="1588" y="11"/>
                    <a:pt x="1587" y="11"/>
                  </a:cubicBezTo>
                  <a:cubicBezTo>
                    <a:pt x="1586" y="10"/>
                    <a:pt x="1585" y="9"/>
                    <a:pt x="1581" y="9"/>
                  </a:cubicBezTo>
                  <a:cubicBezTo>
                    <a:pt x="1578" y="9"/>
                    <a:pt x="1576" y="9"/>
                    <a:pt x="1574" y="10"/>
                  </a:cubicBezTo>
                  <a:cubicBezTo>
                    <a:pt x="1574" y="28"/>
                    <a:pt x="1574" y="28"/>
                    <a:pt x="1574" y="28"/>
                  </a:cubicBezTo>
                  <a:cubicBezTo>
                    <a:pt x="1578" y="28"/>
                    <a:pt x="1578" y="28"/>
                    <a:pt x="1578" y="28"/>
                  </a:cubicBezTo>
                  <a:cubicBezTo>
                    <a:pt x="1578" y="21"/>
                    <a:pt x="1578" y="21"/>
                    <a:pt x="1578" y="21"/>
                  </a:cubicBezTo>
                  <a:cubicBezTo>
                    <a:pt x="1580" y="21"/>
                    <a:pt x="1580" y="21"/>
                    <a:pt x="1580" y="21"/>
                  </a:cubicBezTo>
                  <a:cubicBezTo>
                    <a:pt x="1583" y="21"/>
                    <a:pt x="1584" y="22"/>
                    <a:pt x="1584" y="23"/>
                  </a:cubicBezTo>
                  <a:cubicBezTo>
                    <a:pt x="1585" y="26"/>
                    <a:pt x="1585" y="27"/>
                    <a:pt x="1586" y="28"/>
                  </a:cubicBezTo>
                  <a:cubicBezTo>
                    <a:pt x="1590" y="28"/>
                    <a:pt x="1590" y="28"/>
                    <a:pt x="1590" y="28"/>
                  </a:cubicBezTo>
                  <a:cubicBezTo>
                    <a:pt x="1590" y="27"/>
                    <a:pt x="1589" y="26"/>
                    <a:pt x="1589" y="23"/>
                  </a:cubicBezTo>
                  <a:cubicBezTo>
                    <a:pt x="1588" y="21"/>
                    <a:pt x="1587" y="20"/>
                    <a:pt x="1585" y="19"/>
                  </a:cubicBezTo>
                  <a:close/>
                  <a:moveTo>
                    <a:pt x="1580" y="18"/>
                  </a:moveTo>
                  <a:cubicBezTo>
                    <a:pt x="1579" y="18"/>
                    <a:pt x="1579" y="18"/>
                    <a:pt x="1579" y="18"/>
                  </a:cubicBezTo>
                  <a:cubicBezTo>
                    <a:pt x="1579" y="12"/>
                    <a:pt x="1579" y="12"/>
                    <a:pt x="1579" y="12"/>
                  </a:cubicBezTo>
                  <a:cubicBezTo>
                    <a:pt x="1579" y="12"/>
                    <a:pt x="1580" y="12"/>
                    <a:pt x="1581" y="12"/>
                  </a:cubicBezTo>
                  <a:cubicBezTo>
                    <a:pt x="1583" y="12"/>
                    <a:pt x="1585" y="13"/>
                    <a:pt x="1585" y="15"/>
                  </a:cubicBezTo>
                  <a:cubicBezTo>
                    <a:pt x="1585" y="17"/>
                    <a:pt x="1583" y="18"/>
                    <a:pt x="1580" y="18"/>
                  </a:cubicBezTo>
                  <a:close/>
                  <a:moveTo>
                    <a:pt x="1581" y="0"/>
                  </a:moveTo>
                  <a:cubicBezTo>
                    <a:pt x="1571" y="0"/>
                    <a:pt x="1563" y="8"/>
                    <a:pt x="1563" y="18"/>
                  </a:cubicBezTo>
                  <a:cubicBezTo>
                    <a:pt x="1563" y="29"/>
                    <a:pt x="1571" y="37"/>
                    <a:pt x="1581" y="37"/>
                  </a:cubicBezTo>
                  <a:cubicBezTo>
                    <a:pt x="1592" y="37"/>
                    <a:pt x="1600" y="29"/>
                    <a:pt x="1600" y="18"/>
                  </a:cubicBezTo>
                  <a:cubicBezTo>
                    <a:pt x="1600" y="8"/>
                    <a:pt x="1592" y="0"/>
                    <a:pt x="1581" y="0"/>
                  </a:cubicBezTo>
                  <a:close/>
                  <a:moveTo>
                    <a:pt x="1581" y="33"/>
                  </a:moveTo>
                  <a:cubicBezTo>
                    <a:pt x="1573" y="33"/>
                    <a:pt x="1567" y="26"/>
                    <a:pt x="1567" y="18"/>
                  </a:cubicBezTo>
                  <a:cubicBezTo>
                    <a:pt x="1567" y="10"/>
                    <a:pt x="1573" y="4"/>
                    <a:pt x="1581" y="4"/>
                  </a:cubicBezTo>
                  <a:cubicBezTo>
                    <a:pt x="1589" y="4"/>
                    <a:pt x="1595" y="10"/>
                    <a:pt x="1595" y="19"/>
                  </a:cubicBezTo>
                  <a:cubicBezTo>
                    <a:pt x="1595" y="26"/>
                    <a:pt x="1589" y="33"/>
                    <a:pt x="1581" y="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800" dirty="0">
                <a:solidFill>
                  <a:srgbClr val="353C45"/>
                </a:solidFill>
                <a:latin typeface="Calibri" panose="020F0502020204030204" pitchFamily="34" charset="0"/>
              </a:endParaRPr>
            </a:p>
          </p:txBody>
        </p:sp>
      </p:grpSp>
      <p:sp>
        <p:nvSpPr>
          <p:cNvPr id="2" name="Title Placeholder 1"/>
          <p:cNvSpPr>
            <a:spLocks noGrp="1"/>
          </p:cNvSpPr>
          <p:nvPr>
            <p:ph type="title"/>
          </p:nvPr>
        </p:nvSpPr>
        <p:spPr>
          <a:xfrm>
            <a:off x="457202" y="10170"/>
            <a:ext cx="8229601" cy="904230"/>
          </a:xfrm>
          <a:prstGeom prst="rect">
            <a:avLst/>
          </a:prstGeom>
        </p:spPr>
        <p:txBody>
          <a:bodyPr vert="horz" lIns="0" tIns="60912" rIns="0" bIns="60912" rtlCol="0" anchor="b">
            <a:normAutofit/>
          </a:bodyPr>
          <a:lstStyle/>
          <a:p>
            <a:r>
              <a:rPr lang="en-US" dirty="0"/>
              <a:t>Click to edit Master title style</a:t>
            </a:r>
          </a:p>
        </p:txBody>
      </p:sp>
      <p:sp>
        <p:nvSpPr>
          <p:cNvPr id="21" name="Footer Placeholder 4"/>
          <p:cNvSpPr txBox="1">
            <a:spLocks/>
          </p:cNvSpPr>
          <p:nvPr userDrawn="1"/>
        </p:nvSpPr>
        <p:spPr>
          <a:xfrm>
            <a:off x="685800" y="4856688"/>
            <a:ext cx="2097730" cy="262265"/>
          </a:xfrm>
          <a:prstGeom prst="rect">
            <a:avLst/>
          </a:prstGeom>
        </p:spPr>
        <p:txBody>
          <a:bodyPr vert="horz" lIns="0" tIns="0" rIns="0" bIns="0" rtlCol="0" anchor="ctr"/>
          <a:lstStyle>
            <a:defPPr>
              <a:defRPr lang="en-US"/>
            </a:defPPr>
            <a:lvl1pPr algn="l" rtl="0" fontAlgn="base">
              <a:spcBef>
                <a:spcPct val="0"/>
              </a:spcBef>
              <a:spcAft>
                <a:spcPct val="0"/>
              </a:spcAft>
              <a:defRPr sz="675" kern="1200">
                <a:solidFill>
                  <a:schemeClr val="accent2"/>
                </a:solidFill>
                <a:latin typeface="+mn-lt"/>
                <a:ea typeface="+mn-ea"/>
                <a:cs typeface="+mn-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685" fontAlgn="auto">
              <a:spcBef>
                <a:spcPts val="0"/>
              </a:spcBef>
              <a:spcAft>
                <a:spcPts val="0"/>
              </a:spcAft>
            </a:pPr>
            <a:r>
              <a:rPr lang="en-US" sz="675" dirty="0">
                <a:solidFill>
                  <a:srgbClr val="7E848B"/>
                </a:solidFill>
                <a:latin typeface="Calibri" panose="020F0502020204030204" pitchFamily="34" charset="0"/>
              </a:rPr>
              <a:t>|     APPTIO INC., ALL RIGHTS RESERVED © 2017</a:t>
            </a:r>
          </a:p>
        </p:txBody>
      </p:sp>
      <p:sp>
        <p:nvSpPr>
          <p:cNvPr id="22" name="Slide Number Placeholder 5"/>
          <p:cNvSpPr txBox="1">
            <a:spLocks/>
          </p:cNvSpPr>
          <p:nvPr userDrawn="1"/>
        </p:nvSpPr>
        <p:spPr>
          <a:xfrm>
            <a:off x="457202" y="4856688"/>
            <a:ext cx="152399" cy="262265"/>
          </a:xfrm>
          <a:prstGeom prst="rect">
            <a:avLst/>
          </a:prstGeom>
        </p:spPr>
        <p:txBody>
          <a:bodyPr vert="horz" lIns="0" tIns="0" rIns="0" bIns="0" rtlCol="0" anchor="ctr"/>
          <a:lstStyle>
            <a:defPPr>
              <a:defRPr lang="en-US"/>
            </a:defPPr>
            <a:lvl1pPr algn="r" rtl="0" fontAlgn="base">
              <a:spcBef>
                <a:spcPct val="0"/>
              </a:spcBef>
              <a:spcAft>
                <a:spcPct val="0"/>
              </a:spcAft>
              <a:defRPr sz="788" b="1" kern="1200">
                <a:solidFill>
                  <a:schemeClr val="accent1"/>
                </a:solidFill>
                <a:latin typeface="+mj-lt"/>
                <a:ea typeface="+mj-ea"/>
                <a:cs typeface="+mj-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algn="l" defTabSz="913685" fontAlgn="auto">
              <a:spcBef>
                <a:spcPts val="0"/>
              </a:spcBef>
              <a:spcAft>
                <a:spcPts val="0"/>
              </a:spcAft>
            </a:pPr>
            <a:fld id="{4C1362D4-5ABD-4326-94E6-7A5ADE3C9964}" type="slidenum">
              <a:rPr lang="en-US" sz="788" smtClean="0">
                <a:solidFill>
                  <a:srgbClr val="FF661C"/>
                </a:solidFill>
                <a:latin typeface="Calibri" panose="020F0502020204030204" pitchFamily="34" charset="0"/>
              </a:rPr>
              <a:pPr algn="l" defTabSz="913685" fontAlgn="auto">
                <a:spcBef>
                  <a:spcPts val="0"/>
                </a:spcBef>
                <a:spcAft>
                  <a:spcPts val="0"/>
                </a:spcAft>
              </a:pPr>
              <a:t>‹#›</a:t>
            </a:fld>
            <a:endParaRPr lang="en-US" sz="788" dirty="0">
              <a:solidFill>
                <a:srgbClr val="FF661C"/>
              </a:solidFill>
              <a:latin typeface="Calibri" panose="020F0502020204030204" pitchFamily="34" charset="0"/>
            </a:endParaRPr>
          </a:p>
        </p:txBody>
      </p:sp>
      <p:sp>
        <p:nvSpPr>
          <p:cNvPr id="5" name="Text Placeholder 4"/>
          <p:cNvSpPr>
            <a:spLocks noGrp="1"/>
          </p:cNvSpPr>
          <p:nvPr userDrawn="1">
            <p:ph type="body" idx="1"/>
          </p:nvPr>
        </p:nvSpPr>
        <p:spPr>
          <a:xfrm>
            <a:off x="457202" y="1123950"/>
            <a:ext cx="8229601" cy="35052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786696"/>
      </p:ext>
    </p:extLst>
  </p:cSld>
  <p:clrMap bg1="lt1" tx1="dk1" bg2="lt2" tx2="dk2" accent1="accent1" accent2="accent2" accent3="accent3" accent4="accent4" accent5="accent5" accent6="accent6" hlink="hlink" folHlink="folHlink"/>
  <p:sldLayoutIdLst>
    <p:sldLayoutId id="2147484427" r:id="rId1"/>
    <p:sldLayoutId id="2147484428" r:id="rId2"/>
    <p:sldLayoutId id="2147484429" r:id="rId3"/>
    <p:sldLayoutId id="2147484430" r:id="rId4"/>
    <p:sldLayoutId id="2147484431" r:id="rId5"/>
    <p:sldLayoutId id="2147484432" r:id="rId6"/>
    <p:sldLayoutId id="2147484433" r:id="rId7"/>
    <p:sldLayoutId id="2147484434" r:id="rId8"/>
    <p:sldLayoutId id="2147484435" r:id="rId9"/>
    <p:sldLayoutId id="2147484436" r:id="rId10"/>
    <p:sldLayoutId id="2147484437" r:id="rId11"/>
    <p:sldLayoutId id="2147484438" r:id="rId12"/>
    <p:sldLayoutId id="2147484439" r:id="rId13"/>
  </p:sldLayoutIdLst>
  <p:transition>
    <p:wipe dir="r"/>
  </p:transition>
  <p:hf hdr="0" dt="0"/>
  <p:txStyles>
    <p:titleStyle>
      <a:lvl1pPr algn="ctr" defTabSz="913685" rtl="0" eaLnBrk="1" latinLnBrk="0" hangingPunct="1">
        <a:lnSpc>
          <a:spcPct val="80000"/>
        </a:lnSpc>
        <a:spcBef>
          <a:spcPct val="0"/>
        </a:spcBef>
        <a:buNone/>
        <a:defRPr sz="3225" b="1" kern="1200" cap="none" baseline="0">
          <a:solidFill>
            <a:schemeClr val="tx1"/>
          </a:solidFill>
          <a:latin typeface="Calibri" panose="020F0502020204030204" pitchFamily="34" charset="0"/>
          <a:ea typeface="+mj-ea"/>
          <a:cs typeface="+mj-cs"/>
        </a:defRPr>
      </a:lvl1pPr>
    </p:titleStyle>
    <p:bodyStyle>
      <a:lvl1pPr marL="274313" indent="-274313" algn="l" defTabSz="913685"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Calibri" panose="020F0502020204030204" pitchFamily="34" charset="0"/>
          <a:ea typeface="+mn-ea"/>
          <a:cs typeface="+mn-cs"/>
        </a:defRPr>
      </a:lvl1pPr>
      <a:lvl2pPr marL="574661" indent="-228594" algn="l" defTabSz="913685" rtl="0" eaLnBrk="1" latinLnBrk="0" hangingPunct="1">
        <a:spcBef>
          <a:spcPct val="20000"/>
        </a:spcBef>
        <a:buClrTx/>
        <a:buFont typeface="Wingdings" panose="05000000000000000000" pitchFamily="2" charset="2"/>
        <a:buChar char="§"/>
        <a:defRPr lang="en-US" sz="1800" b="0" kern="1200" dirty="0" smtClean="0">
          <a:solidFill>
            <a:schemeClr val="tx1"/>
          </a:solidFill>
          <a:latin typeface="Calibri" panose="020F0502020204030204" pitchFamily="34" charset="0"/>
          <a:ea typeface="+mn-ea"/>
          <a:cs typeface="+mn-cs"/>
        </a:defRPr>
      </a:lvl2pPr>
      <a:lvl3pPr marL="766744" indent="-176209" algn="l" defTabSz="913685" rtl="0" eaLnBrk="1" latinLnBrk="0" hangingPunct="1">
        <a:spcBef>
          <a:spcPct val="20000"/>
        </a:spcBef>
        <a:buClrTx/>
        <a:buFont typeface="Wingdings" panose="05000000000000000000" pitchFamily="2" charset="2"/>
        <a:buChar char="§"/>
        <a:defRPr lang="en-US" sz="1500" b="0" kern="1200" dirty="0" smtClean="0">
          <a:solidFill>
            <a:schemeClr val="tx1"/>
          </a:solidFill>
          <a:latin typeface="Calibri" panose="020F0502020204030204" pitchFamily="34" charset="0"/>
          <a:ea typeface="+mn-ea"/>
          <a:cs typeface="+mn-cs"/>
        </a:defRPr>
      </a:lvl3pPr>
      <a:lvl4pPr marL="973114" indent="-153984" algn="l" defTabSz="913685" rtl="0" eaLnBrk="1" latinLnBrk="0" hangingPunct="1">
        <a:spcBef>
          <a:spcPct val="20000"/>
        </a:spcBef>
        <a:buClrTx/>
        <a:buFont typeface="Wingdings" panose="05000000000000000000" pitchFamily="2" charset="2"/>
        <a:buChar char="§"/>
        <a:defRPr lang="en-US" sz="1350" b="0" kern="1200" dirty="0" smtClean="0">
          <a:solidFill>
            <a:schemeClr val="tx1"/>
          </a:solidFill>
          <a:latin typeface="Calibri" panose="020F0502020204030204" pitchFamily="34" charset="0"/>
          <a:ea typeface="+mn-ea"/>
          <a:cs typeface="+mn-cs"/>
        </a:defRPr>
      </a:lvl4pPr>
      <a:lvl5pPr marL="1142972" indent="-125410" algn="l" defTabSz="913685" rtl="0" eaLnBrk="1" latinLnBrk="0" hangingPunct="1">
        <a:spcBef>
          <a:spcPct val="20000"/>
        </a:spcBef>
        <a:buClrTx/>
        <a:buFont typeface="Wingdings" panose="05000000000000000000" pitchFamily="2" charset="2"/>
        <a:buChar char="§"/>
        <a:defRPr lang="en-US" sz="1350" b="0" kern="1200" dirty="0">
          <a:solidFill>
            <a:schemeClr val="tx1"/>
          </a:solidFill>
          <a:latin typeface="Calibri" panose="020F0502020204030204" pitchFamily="34" charset="0"/>
          <a:ea typeface="+mn-ea"/>
          <a:cs typeface="+mn-cs"/>
        </a:defRPr>
      </a:lvl5pPr>
      <a:lvl6pPr marL="2512628" indent="-228428" algn="l" defTabSz="913685" rtl="0" eaLnBrk="1" latinLnBrk="0" hangingPunct="1">
        <a:spcBef>
          <a:spcPct val="20000"/>
        </a:spcBef>
        <a:buFont typeface="+mj-lt"/>
        <a:buChar char="•"/>
        <a:defRPr sz="2025" kern="1200">
          <a:solidFill>
            <a:schemeClr val="tx1"/>
          </a:solidFill>
          <a:latin typeface="+mn-lt"/>
          <a:ea typeface="+mn-ea"/>
          <a:cs typeface="+mn-cs"/>
        </a:defRPr>
      </a:lvl6pPr>
      <a:lvl7pPr marL="2969472" indent="-228428" algn="l" defTabSz="913685" rtl="0" eaLnBrk="1" latinLnBrk="0" hangingPunct="1">
        <a:spcBef>
          <a:spcPct val="20000"/>
        </a:spcBef>
        <a:buFont typeface="+mj-lt"/>
        <a:buChar char="•"/>
        <a:defRPr sz="2025" kern="1200">
          <a:solidFill>
            <a:schemeClr val="tx1"/>
          </a:solidFill>
          <a:latin typeface="+mn-lt"/>
          <a:ea typeface="+mn-ea"/>
          <a:cs typeface="+mn-cs"/>
        </a:defRPr>
      </a:lvl7pPr>
      <a:lvl8pPr marL="3426312" indent="-228428" algn="l" defTabSz="913685" rtl="0" eaLnBrk="1" latinLnBrk="0" hangingPunct="1">
        <a:spcBef>
          <a:spcPct val="20000"/>
        </a:spcBef>
        <a:buFont typeface="+mj-lt"/>
        <a:buChar char="•"/>
        <a:defRPr sz="2025" kern="1200">
          <a:solidFill>
            <a:schemeClr val="tx1"/>
          </a:solidFill>
          <a:latin typeface="+mn-lt"/>
          <a:ea typeface="+mn-ea"/>
          <a:cs typeface="+mn-cs"/>
        </a:defRPr>
      </a:lvl8pPr>
      <a:lvl9pPr marL="3883156" indent="-228428" algn="l" defTabSz="913685" rtl="0" eaLnBrk="1" latinLnBrk="0" hangingPunct="1">
        <a:spcBef>
          <a:spcPct val="20000"/>
        </a:spcBef>
        <a:buFont typeface="+mj-lt"/>
        <a:buChar char="•"/>
        <a:defRPr sz="2025" kern="1200">
          <a:solidFill>
            <a:schemeClr val="tx1"/>
          </a:solidFill>
          <a:latin typeface="+mn-lt"/>
          <a:ea typeface="+mn-ea"/>
          <a:cs typeface="+mn-cs"/>
        </a:defRPr>
      </a:lvl9pPr>
    </p:bodyStyle>
    <p:otherStyle>
      <a:defPPr>
        <a:defRPr lang="en-US"/>
      </a:defPPr>
      <a:lvl1pPr marL="0" algn="l" defTabSz="913685" rtl="0" eaLnBrk="1" latinLnBrk="0" hangingPunct="1">
        <a:defRPr sz="1800" kern="1200">
          <a:solidFill>
            <a:schemeClr val="tx1"/>
          </a:solidFill>
          <a:latin typeface="+mn-lt"/>
          <a:ea typeface="+mn-ea"/>
          <a:cs typeface="+mn-cs"/>
        </a:defRPr>
      </a:lvl1pPr>
      <a:lvl2pPr marL="456842" algn="l" defTabSz="913685" rtl="0" eaLnBrk="1" latinLnBrk="0" hangingPunct="1">
        <a:defRPr sz="1800" kern="1200">
          <a:solidFill>
            <a:schemeClr val="tx1"/>
          </a:solidFill>
          <a:latin typeface="+mn-lt"/>
          <a:ea typeface="+mn-ea"/>
          <a:cs typeface="+mn-cs"/>
        </a:defRPr>
      </a:lvl2pPr>
      <a:lvl3pPr marL="913685" algn="l" defTabSz="913685" rtl="0" eaLnBrk="1" latinLnBrk="0" hangingPunct="1">
        <a:defRPr sz="1800" kern="1200">
          <a:solidFill>
            <a:schemeClr val="tx1"/>
          </a:solidFill>
          <a:latin typeface="+mn-lt"/>
          <a:ea typeface="+mn-ea"/>
          <a:cs typeface="+mn-cs"/>
        </a:defRPr>
      </a:lvl3pPr>
      <a:lvl4pPr marL="1370528" algn="l" defTabSz="913685" rtl="0" eaLnBrk="1" latinLnBrk="0" hangingPunct="1">
        <a:defRPr sz="1800" kern="1200">
          <a:solidFill>
            <a:schemeClr val="tx1"/>
          </a:solidFill>
          <a:latin typeface="+mn-lt"/>
          <a:ea typeface="+mn-ea"/>
          <a:cs typeface="+mn-cs"/>
        </a:defRPr>
      </a:lvl4pPr>
      <a:lvl5pPr marL="1827368" algn="l" defTabSz="913685" rtl="0" eaLnBrk="1" latinLnBrk="0" hangingPunct="1">
        <a:defRPr sz="1800" kern="1200">
          <a:solidFill>
            <a:schemeClr val="tx1"/>
          </a:solidFill>
          <a:latin typeface="+mn-lt"/>
          <a:ea typeface="+mn-ea"/>
          <a:cs typeface="+mn-cs"/>
        </a:defRPr>
      </a:lvl5pPr>
      <a:lvl6pPr marL="2284205" algn="l" defTabSz="913685" rtl="0" eaLnBrk="1" latinLnBrk="0" hangingPunct="1">
        <a:defRPr sz="1800" kern="1200">
          <a:solidFill>
            <a:schemeClr val="tx1"/>
          </a:solidFill>
          <a:latin typeface="+mn-lt"/>
          <a:ea typeface="+mn-ea"/>
          <a:cs typeface="+mn-cs"/>
        </a:defRPr>
      </a:lvl6pPr>
      <a:lvl7pPr marL="2741054" algn="l" defTabSz="913685" rtl="0" eaLnBrk="1" latinLnBrk="0" hangingPunct="1">
        <a:defRPr sz="1800" kern="1200">
          <a:solidFill>
            <a:schemeClr val="tx1"/>
          </a:solidFill>
          <a:latin typeface="+mn-lt"/>
          <a:ea typeface="+mn-ea"/>
          <a:cs typeface="+mn-cs"/>
        </a:defRPr>
      </a:lvl7pPr>
      <a:lvl8pPr marL="3197892" algn="l" defTabSz="913685" rtl="0" eaLnBrk="1" latinLnBrk="0" hangingPunct="1">
        <a:defRPr sz="1800" kern="1200">
          <a:solidFill>
            <a:schemeClr val="tx1"/>
          </a:solidFill>
          <a:latin typeface="+mn-lt"/>
          <a:ea typeface="+mn-ea"/>
          <a:cs typeface="+mn-cs"/>
        </a:defRPr>
      </a:lvl8pPr>
      <a:lvl9pPr marL="3654731" algn="l" defTabSz="91368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16">
          <p15:clr>
            <a:srgbClr val="F26B43"/>
          </p15:clr>
        </p15:guide>
        <p15:guide id="2" pos="2880">
          <p15:clr>
            <a:srgbClr val="F26B43"/>
          </p15:clr>
        </p15:guide>
        <p15:guide id="3" orient="horz" pos="708">
          <p15:clr>
            <a:srgbClr val="F26B43"/>
          </p15:clr>
        </p15:guide>
        <p15:guide id="4" orient="horz" pos="948">
          <p15:clr>
            <a:srgbClr val="F26B43"/>
          </p15:clr>
        </p15:guide>
        <p15:guide id="5" orient="horz" pos="996">
          <p15:clr>
            <a:srgbClr val="F26B43"/>
          </p15:clr>
        </p15:guide>
        <p15:guide id="6" orient="horz" pos="16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a:grpSpLocks noChangeAspect="1"/>
          </p:cNvGrpSpPr>
          <p:nvPr/>
        </p:nvGrpSpPr>
        <p:grpSpPr bwMode="auto">
          <a:xfrm>
            <a:off x="8306382" y="4889711"/>
            <a:ext cx="703200" cy="187249"/>
            <a:chOff x="118" y="883"/>
            <a:chExt cx="5528" cy="1472"/>
          </a:xfrm>
        </p:grpSpPr>
        <p:sp>
          <p:nvSpPr>
            <p:cNvPr id="19" name="Freeform 5"/>
            <p:cNvSpPr>
              <a:spLocks noChangeAspect="1" noEditPoints="1"/>
            </p:cNvSpPr>
            <p:nvPr/>
          </p:nvSpPr>
          <p:spPr bwMode="auto">
            <a:xfrm>
              <a:off x="118" y="883"/>
              <a:ext cx="1469" cy="1472"/>
            </a:xfrm>
            <a:custGeom>
              <a:avLst/>
              <a:gdLst>
                <a:gd name="T0" fmla="*/ 408 w 621"/>
                <a:gd name="T1" fmla="*/ 507 h 620"/>
                <a:gd name="T2" fmla="*/ 445 w 621"/>
                <a:gd name="T3" fmla="*/ 538 h 620"/>
                <a:gd name="T4" fmla="*/ 439 w 621"/>
                <a:gd name="T5" fmla="*/ 593 h 620"/>
                <a:gd name="T6" fmla="*/ 386 w 621"/>
                <a:gd name="T7" fmla="*/ 564 h 620"/>
                <a:gd name="T8" fmla="*/ 575 w 621"/>
                <a:gd name="T9" fmla="*/ 331 h 620"/>
                <a:gd name="T10" fmla="*/ 621 w 621"/>
                <a:gd name="T11" fmla="*/ 321 h 620"/>
                <a:gd name="T12" fmla="*/ 621 w 621"/>
                <a:gd name="T13" fmla="*/ 299 h 620"/>
                <a:gd name="T14" fmla="*/ 575 w 621"/>
                <a:gd name="T15" fmla="*/ 289 h 620"/>
                <a:gd name="T16" fmla="*/ 524 w 621"/>
                <a:gd name="T17" fmla="*/ 257 h 620"/>
                <a:gd name="T18" fmla="*/ 556 w 621"/>
                <a:gd name="T19" fmla="*/ 208 h 620"/>
                <a:gd name="T20" fmla="*/ 583 w 621"/>
                <a:gd name="T21" fmla="*/ 161 h 620"/>
                <a:gd name="T22" fmla="*/ 550 w 621"/>
                <a:gd name="T23" fmla="*/ 198 h 620"/>
                <a:gd name="T24" fmla="*/ 487 w 621"/>
                <a:gd name="T25" fmla="*/ 177 h 620"/>
                <a:gd name="T26" fmla="*/ 528 w 621"/>
                <a:gd name="T27" fmla="*/ 159 h 620"/>
                <a:gd name="T28" fmla="*/ 537 w 621"/>
                <a:gd name="T29" fmla="*/ 98 h 620"/>
                <a:gd name="T30" fmla="*/ 510 w 621"/>
                <a:gd name="T31" fmla="*/ 137 h 620"/>
                <a:gd name="T32" fmla="*/ 454 w 621"/>
                <a:gd name="T33" fmla="*/ 143 h 620"/>
                <a:gd name="T34" fmla="*/ 491 w 621"/>
                <a:gd name="T35" fmla="*/ 116 h 620"/>
                <a:gd name="T36" fmla="*/ 478 w 621"/>
                <a:gd name="T37" fmla="*/ 48 h 620"/>
                <a:gd name="T38" fmla="*/ 416 w 621"/>
                <a:gd name="T39" fmla="*/ 66 h 620"/>
                <a:gd name="T40" fmla="*/ 387 w 621"/>
                <a:gd name="T41" fmla="*/ 104 h 620"/>
                <a:gd name="T42" fmla="*/ 384 w 621"/>
                <a:gd name="T43" fmla="*/ 55 h 620"/>
                <a:gd name="T44" fmla="*/ 365 w 621"/>
                <a:gd name="T45" fmla="*/ 4 h 620"/>
                <a:gd name="T46" fmla="*/ 344 w 621"/>
                <a:gd name="T47" fmla="*/ 47 h 620"/>
                <a:gd name="T48" fmla="*/ 325 w 621"/>
                <a:gd name="T49" fmla="*/ 91 h 620"/>
                <a:gd name="T50" fmla="*/ 319 w 621"/>
                <a:gd name="T51" fmla="*/ 45 h 620"/>
                <a:gd name="T52" fmla="*/ 311 w 621"/>
                <a:gd name="T53" fmla="*/ 0 h 620"/>
                <a:gd name="T54" fmla="*/ 311 w 621"/>
                <a:gd name="T55" fmla="*/ 620 h 620"/>
                <a:gd name="T56" fmla="*/ 317 w 621"/>
                <a:gd name="T57" fmla="*/ 575 h 620"/>
                <a:gd name="T58" fmla="*/ 338 w 621"/>
                <a:gd name="T59" fmla="*/ 619 h 620"/>
                <a:gd name="T60" fmla="*/ 353 w 621"/>
                <a:gd name="T61" fmla="*/ 571 h 620"/>
                <a:gd name="T62" fmla="*/ 331 w 621"/>
                <a:gd name="T63" fmla="*/ 529 h 620"/>
                <a:gd name="T64" fmla="*/ 311 w 621"/>
                <a:gd name="T65" fmla="*/ 484 h 620"/>
                <a:gd name="T66" fmla="*/ 311 w 621"/>
                <a:gd name="T67" fmla="*/ 136 h 620"/>
                <a:gd name="T68" fmla="*/ 409 w 621"/>
                <a:gd name="T69" fmla="*/ 113 h 620"/>
                <a:gd name="T70" fmla="*/ 403 w 621"/>
                <a:gd name="T71" fmla="*/ 162 h 620"/>
                <a:gd name="T72" fmla="*/ 512 w 621"/>
                <a:gd name="T73" fmla="*/ 222 h 620"/>
                <a:gd name="T74" fmla="*/ 477 w 621"/>
                <a:gd name="T75" fmla="*/ 258 h 620"/>
                <a:gd name="T76" fmla="*/ 459 w 621"/>
                <a:gd name="T77" fmla="*/ 402 h 620"/>
                <a:gd name="T78" fmla="*/ 479 w 621"/>
                <a:gd name="T79" fmla="*/ 451 h 620"/>
                <a:gd name="T80" fmla="*/ 504 w 621"/>
                <a:gd name="T81" fmla="*/ 491 h 620"/>
                <a:gd name="T82" fmla="*/ 572 w 621"/>
                <a:gd name="T83" fmla="*/ 478 h 620"/>
                <a:gd name="T84" fmla="*/ 553 w 621"/>
                <a:gd name="T85" fmla="*/ 417 h 620"/>
                <a:gd name="T86" fmla="*/ 518 w 621"/>
                <a:gd name="T87" fmla="*/ 384 h 620"/>
                <a:gd name="T88" fmla="*/ 565 w 621"/>
                <a:gd name="T89" fmla="*/ 385 h 620"/>
                <a:gd name="T90" fmla="*/ 616 w 621"/>
                <a:gd name="T91" fmla="*/ 365 h 620"/>
                <a:gd name="T92" fmla="*/ 574 w 621"/>
                <a:gd name="T93" fmla="*/ 346 h 620"/>
                <a:gd name="T94" fmla="*/ 530 w 621"/>
                <a:gd name="T95" fmla="*/ 328 h 620"/>
                <a:gd name="T96" fmla="*/ 483 w 621"/>
                <a:gd name="T97" fmla="*/ 510 h 620"/>
                <a:gd name="T98" fmla="*/ 430 w 621"/>
                <a:gd name="T99" fmla="*/ 494 h 620"/>
                <a:gd name="T100" fmla="*/ 387 w 621"/>
                <a:gd name="T101" fmla="*/ 467 h 620"/>
                <a:gd name="T102" fmla="*/ 425 w 621"/>
                <a:gd name="T103" fmla="*/ 498 h 620"/>
                <a:gd name="T104" fmla="*/ 477 w 621"/>
                <a:gd name="T105" fmla="*/ 517 h 620"/>
                <a:gd name="T106" fmla="*/ 522 w 621"/>
                <a:gd name="T107" fmla="*/ 538 h 620"/>
                <a:gd name="T108" fmla="*/ 483 w 621"/>
                <a:gd name="T109" fmla="*/ 51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620">
                  <a:moveTo>
                    <a:pt x="373" y="521"/>
                  </a:moveTo>
                  <a:cubicBezTo>
                    <a:pt x="385" y="517"/>
                    <a:pt x="397" y="512"/>
                    <a:pt x="408" y="507"/>
                  </a:cubicBezTo>
                  <a:cubicBezTo>
                    <a:pt x="431" y="546"/>
                    <a:pt x="431" y="546"/>
                    <a:pt x="431" y="546"/>
                  </a:cubicBezTo>
                  <a:cubicBezTo>
                    <a:pt x="432" y="546"/>
                    <a:pt x="444" y="539"/>
                    <a:pt x="445" y="538"/>
                  </a:cubicBezTo>
                  <a:cubicBezTo>
                    <a:pt x="468" y="577"/>
                    <a:pt x="468" y="577"/>
                    <a:pt x="468" y="577"/>
                  </a:cubicBezTo>
                  <a:cubicBezTo>
                    <a:pt x="459" y="583"/>
                    <a:pt x="449" y="588"/>
                    <a:pt x="439" y="593"/>
                  </a:cubicBezTo>
                  <a:cubicBezTo>
                    <a:pt x="420" y="552"/>
                    <a:pt x="420" y="552"/>
                    <a:pt x="420" y="552"/>
                  </a:cubicBezTo>
                  <a:cubicBezTo>
                    <a:pt x="409" y="557"/>
                    <a:pt x="398" y="561"/>
                    <a:pt x="386" y="564"/>
                  </a:cubicBezTo>
                  <a:lnTo>
                    <a:pt x="373" y="521"/>
                  </a:lnTo>
                  <a:close/>
                  <a:moveTo>
                    <a:pt x="575" y="331"/>
                  </a:moveTo>
                  <a:cubicBezTo>
                    <a:pt x="575" y="328"/>
                    <a:pt x="575" y="324"/>
                    <a:pt x="576" y="320"/>
                  </a:cubicBezTo>
                  <a:cubicBezTo>
                    <a:pt x="621" y="321"/>
                    <a:pt x="621" y="321"/>
                    <a:pt x="621" y="321"/>
                  </a:cubicBezTo>
                  <a:cubicBezTo>
                    <a:pt x="621" y="317"/>
                    <a:pt x="621" y="314"/>
                    <a:pt x="621" y="310"/>
                  </a:cubicBezTo>
                  <a:cubicBezTo>
                    <a:pt x="621" y="306"/>
                    <a:pt x="621" y="303"/>
                    <a:pt x="621" y="299"/>
                  </a:cubicBezTo>
                  <a:cubicBezTo>
                    <a:pt x="576" y="301"/>
                    <a:pt x="576" y="301"/>
                    <a:pt x="576" y="301"/>
                  </a:cubicBezTo>
                  <a:cubicBezTo>
                    <a:pt x="575" y="297"/>
                    <a:pt x="575" y="293"/>
                    <a:pt x="575" y="289"/>
                  </a:cubicBezTo>
                  <a:cubicBezTo>
                    <a:pt x="530" y="292"/>
                    <a:pt x="530" y="292"/>
                    <a:pt x="530" y="292"/>
                  </a:cubicBezTo>
                  <a:cubicBezTo>
                    <a:pt x="529" y="280"/>
                    <a:pt x="527" y="268"/>
                    <a:pt x="524" y="257"/>
                  </a:cubicBezTo>
                  <a:cubicBezTo>
                    <a:pt x="568" y="246"/>
                    <a:pt x="568" y="246"/>
                    <a:pt x="568" y="246"/>
                  </a:cubicBezTo>
                  <a:cubicBezTo>
                    <a:pt x="565" y="233"/>
                    <a:pt x="561" y="220"/>
                    <a:pt x="556" y="208"/>
                  </a:cubicBezTo>
                  <a:cubicBezTo>
                    <a:pt x="597" y="191"/>
                    <a:pt x="597" y="191"/>
                    <a:pt x="597" y="191"/>
                  </a:cubicBezTo>
                  <a:cubicBezTo>
                    <a:pt x="593" y="181"/>
                    <a:pt x="588" y="171"/>
                    <a:pt x="583" y="161"/>
                  </a:cubicBezTo>
                  <a:cubicBezTo>
                    <a:pt x="543" y="183"/>
                    <a:pt x="543" y="183"/>
                    <a:pt x="543" y="183"/>
                  </a:cubicBezTo>
                  <a:cubicBezTo>
                    <a:pt x="545" y="188"/>
                    <a:pt x="548" y="193"/>
                    <a:pt x="550" y="198"/>
                  </a:cubicBezTo>
                  <a:cubicBezTo>
                    <a:pt x="510" y="217"/>
                    <a:pt x="510" y="217"/>
                    <a:pt x="510" y="217"/>
                  </a:cubicBezTo>
                  <a:cubicBezTo>
                    <a:pt x="503" y="202"/>
                    <a:pt x="497" y="190"/>
                    <a:pt x="487" y="177"/>
                  </a:cubicBezTo>
                  <a:cubicBezTo>
                    <a:pt x="522" y="150"/>
                    <a:pt x="522" y="150"/>
                    <a:pt x="522" y="150"/>
                  </a:cubicBezTo>
                  <a:cubicBezTo>
                    <a:pt x="525" y="153"/>
                    <a:pt x="525" y="155"/>
                    <a:pt x="528" y="159"/>
                  </a:cubicBezTo>
                  <a:cubicBezTo>
                    <a:pt x="565" y="133"/>
                    <a:pt x="565" y="133"/>
                    <a:pt x="565" y="133"/>
                  </a:cubicBezTo>
                  <a:cubicBezTo>
                    <a:pt x="557" y="120"/>
                    <a:pt x="547" y="109"/>
                    <a:pt x="537" y="98"/>
                  </a:cubicBezTo>
                  <a:cubicBezTo>
                    <a:pt x="504" y="129"/>
                    <a:pt x="504" y="129"/>
                    <a:pt x="504" y="129"/>
                  </a:cubicBezTo>
                  <a:cubicBezTo>
                    <a:pt x="507" y="133"/>
                    <a:pt x="507" y="133"/>
                    <a:pt x="510" y="137"/>
                  </a:cubicBezTo>
                  <a:cubicBezTo>
                    <a:pt x="476" y="166"/>
                    <a:pt x="476" y="166"/>
                    <a:pt x="476" y="166"/>
                  </a:cubicBezTo>
                  <a:cubicBezTo>
                    <a:pt x="468" y="156"/>
                    <a:pt x="463" y="151"/>
                    <a:pt x="454" y="143"/>
                  </a:cubicBezTo>
                  <a:cubicBezTo>
                    <a:pt x="483" y="109"/>
                    <a:pt x="483" y="109"/>
                    <a:pt x="483" y="109"/>
                  </a:cubicBezTo>
                  <a:cubicBezTo>
                    <a:pt x="486" y="112"/>
                    <a:pt x="488" y="114"/>
                    <a:pt x="491" y="116"/>
                  </a:cubicBezTo>
                  <a:cubicBezTo>
                    <a:pt x="522" y="82"/>
                    <a:pt x="522" y="82"/>
                    <a:pt x="522" y="82"/>
                  </a:cubicBezTo>
                  <a:cubicBezTo>
                    <a:pt x="508" y="70"/>
                    <a:pt x="493" y="58"/>
                    <a:pt x="478" y="48"/>
                  </a:cubicBezTo>
                  <a:cubicBezTo>
                    <a:pt x="453" y="87"/>
                    <a:pt x="453" y="87"/>
                    <a:pt x="453" y="87"/>
                  </a:cubicBezTo>
                  <a:cubicBezTo>
                    <a:pt x="440" y="78"/>
                    <a:pt x="431" y="72"/>
                    <a:pt x="416" y="66"/>
                  </a:cubicBezTo>
                  <a:cubicBezTo>
                    <a:pt x="399" y="108"/>
                    <a:pt x="399" y="108"/>
                    <a:pt x="399" y="108"/>
                  </a:cubicBezTo>
                  <a:cubicBezTo>
                    <a:pt x="397" y="107"/>
                    <a:pt x="389" y="104"/>
                    <a:pt x="387" y="104"/>
                  </a:cubicBezTo>
                  <a:cubicBezTo>
                    <a:pt x="403" y="61"/>
                    <a:pt x="403" y="61"/>
                    <a:pt x="403" y="61"/>
                  </a:cubicBezTo>
                  <a:cubicBezTo>
                    <a:pt x="397" y="59"/>
                    <a:pt x="391" y="57"/>
                    <a:pt x="384" y="55"/>
                  </a:cubicBezTo>
                  <a:cubicBezTo>
                    <a:pt x="397" y="12"/>
                    <a:pt x="397" y="12"/>
                    <a:pt x="397" y="12"/>
                  </a:cubicBezTo>
                  <a:cubicBezTo>
                    <a:pt x="386" y="9"/>
                    <a:pt x="376" y="6"/>
                    <a:pt x="365" y="4"/>
                  </a:cubicBezTo>
                  <a:cubicBezTo>
                    <a:pt x="357" y="49"/>
                    <a:pt x="357" y="49"/>
                    <a:pt x="357" y="49"/>
                  </a:cubicBezTo>
                  <a:cubicBezTo>
                    <a:pt x="353" y="48"/>
                    <a:pt x="348" y="47"/>
                    <a:pt x="344" y="47"/>
                  </a:cubicBezTo>
                  <a:cubicBezTo>
                    <a:pt x="338" y="92"/>
                    <a:pt x="338" y="92"/>
                    <a:pt x="338" y="92"/>
                  </a:cubicBezTo>
                  <a:cubicBezTo>
                    <a:pt x="336" y="91"/>
                    <a:pt x="327" y="91"/>
                    <a:pt x="325" y="91"/>
                  </a:cubicBezTo>
                  <a:cubicBezTo>
                    <a:pt x="329" y="46"/>
                    <a:pt x="329" y="46"/>
                    <a:pt x="329" y="46"/>
                  </a:cubicBezTo>
                  <a:cubicBezTo>
                    <a:pt x="324" y="45"/>
                    <a:pt x="325" y="45"/>
                    <a:pt x="319" y="45"/>
                  </a:cubicBezTo>
                  <a:cubicBezTo>
                    <a:pt x="320" y="0"/>
                    <a:pt x="320" y="0"/>
                    <a:pt x="320" y="0"/>
                  </a:cubicBezTo>
                  <a:cubicBezTo>
                    <a:pt x="317" y="0"/>
                    <a:pt x="314" y="0"/>
                    <a:pt x="311" y="0"/>
                  </a:cubicBezTo>
                  <a:cubicBezTo>
                    <a:pt x="139" y="0"/>
                    <a:pt x="0" y="139"/>
                    <a:pt x="0" y="310"/>
                  </a:cubicBezTo>
                  <a:cubicBezTo>
                    <a:pt x="0" y="481"/>
                    <a:pt x="139" y="620"/>
                    <a:pt x="311" y="620"/>
                  </a:cubicBezTo>
                  <a:cubicBezTo>
                    <a:pt x="314" y="620"/>
                    <a:pt x="315" y="620"/>
                    <a:pt x="318" y="620"/>
                  </a:cubicBezTo>
                  <a:cubicBezTo>
                    <a:pt x="317" y="575"/>
                    <a:pt x="317" y="575"/>
                    <a:pt x="317" y="575"/>
                  </a:cubicBezTo>
                  <a:cubicBezTo>
                    <a:pt x="322" y="575"/>
                    <a:pt x="328" y="575"/>
                    <a:pt x="333" y="574"/>
                  </a:cubicBezTo>
                  <a:cubicBezTo>
                    <a:pt x="338" y="619"/>
                    <a:pt x="338" y="619"/>
                    <a:pt x="338" y="619"/>
                  </a:cubicBezTo>
                  <a:cubicBezTo>
                    <a:pt x="340" y="619"/>
                    <a:pt x="361" y="616"/>
                    <a:pt x="363" y="616"/>
                  </a:cubicBezTo>
                  <a:cubicBezTo>
                    <a:pt x="353" y="571"/>
                    <a:pt x="353" y="571"/>
                    <a:pt x="353" y="571"/>
                  </a:cubicBezTo>
                  <a:cubicBezTo>
                    <a:pt x="352" y="571"/>
                    <a:pt x="341" y="573"/>
                    <a:pt x="335" y="574"/>
                  </a:cubicBezTo>
                  <a:cubicBezTo>
                    <a:pt x="331" y="529"/>
                    <a:pt x="331" y="529"/>
                    <a:pt x="331" y="529"/>
                  </a:cubicBezTo>
                  <a:cubicBezTo>
                    <a:pt x="324" y="529"/>
                    <a:pt x="317" y="530"/>
                    <a:pt x="311" y="530"/>
                  </a:cubicBezTo>
                  <a:cubicBezTo>
                    <a:pt x="311" y="484"/>
                    <a:pt x="311" y="484"/>
                    <a:pt x="311" y="484"/>
                  </a:cubicBezTo>
                  <a:cubicBezTo>
                    <a:pt x="214" y="484"/>
                    <a:pt x="136" y="406"/>
                    <a:pt x="136" y="310"/>
                  </a:cubicBezTo>
                  <a:cubicBezTo>
                    <a:pt x="136" y="214"/>
                    <a:pt x="214" y="136"/>
                    <a:pt x="311" y="136"/>
                  </a:cubicBezTo>
                  <a:cubicBezTo>
                    <a:pt x="338" y="136"/>
                    <a:pt x="364" y="142"/>
                    <a:pt x="388" y="154"/>
                  </a:cubicBezTo>
                  <a:cubicBezTo>
                    <a:pt x="409" y="113"/>
                    <a:pt x="409" y="113"/>
                    <a:pt x="409" y="113"/>
                  </a:cubicBezTo>
                  <a:cubicBezTo>
                    <a:pt x="412" y="115"/>
                    <a:pt x="421" y="121"/>
                    <a:pt x="424" y="122"/>
                  </a:cubicBezTo>
                  <a:cubicBezTo>
                    <a:pt x="403" y="162"/>
                    <a:pt x="403" y="162"/>
                    <a:pt x="403" y="162"/>
                  </a:cubicBezTo>
                  <a:cubicBezTo>
                    <a:pt x="433" y="181"/>
                    <a:pt x="456" y="208"/>
                    <a:pt x="470" y="240"/>
                  </a:cubicBezTo>
                  <a:cubicBezTo>
                    <a:pt x="512" y="222"/>
                    <a:pt x="512" y="222"/>
                    <a:pt x="512" y="222"/>
                  </a:cubicBezTo>
                  <a:cubicBezTo>
                    <a:pt x="513" y="225"/>
                    <a:pt x="518" y="237"/>
                    <a:pt x="519" y="241"/>
                  </a:cubicBezTo>
                  <a:cubicBezTo>
                    <a:pt x="477" y="258"/>
                    <a:pt x="477" y="258"/>
                    <a:pt x="477" y="258"/>
                  </a:cubicBezTo>
                  <a:cubicBezTo>
                    <a:pt x="482" y="274"/>
                    <a:pt x="485" y="292"/>
                    <a:pt x="485" y="310"/>
                  </a:cubicBezTo>
                  <a:cubicBezTo>
                    <a:pt x="485" y="343"/>
                    <a:pt x="476" y="375"/>
                    <a:pt x="459" y="402"/>
                  </a:cubicBezTo>
                  <a:cubicBezTo>
                    <a:pt x="497" y="426"/>
                    <a:pt x="497" y="426"/>
                    <a:pt x="497" y="426"/>
                  </a:cubicBezTo>
                  <a:cubicBezTo>
                    <a:pt x="491" y="435"/>
                    <a:pt x="486" y="443"/>
                    <a:pt x="479" y="451"/>
                  </a:cubicBezTo>
                  <a:cubicBezTo>
                    <a:pt x="513" y="480"/>
                    <a:pt x="513" y="480"/>
                    <a:pt x="513" y="480"/>
                  </a:cubicBezTo>
                  <a:cubicBezTo>
                    <a:pt x="510" y="484"/>
                    <a:pt x="507" y="487"/>
                    <a:pt x="504" y="491"/>
                  </a:cubicBezTo>
                  <a:cubicBezTo>
                    <a:pt x="537" y="522"/>
                    <a:pt x="537" y="522"/>
                    <a:pt x="537" y="522"/>
                  </a:cubicBezTo>
                  <a:cubicBezTo>
                    <a:pt x="550" y="508"/>
                    <a:pt x="562" y="494"/>
                    <a:pt x="572" y="478"/>
                  </a:cubicBezTo>
                  <a:cubicBezTo>
                    <a:pt x="533" y="454"/>
                    <a:pt x="533" y="454"/>
                    <a:pt x="533" y="454"/>
                  </a:cubicBezTo>
                  <a:cubicBezTo>
                    <a:pt x="541" y="442"/>
                    <a:pt x="548" y="430"/>
                    <a:pt x="553" y="417"/>
                  </a:cubicBezTo>
                  <a:cubicBezTo>
                    <a:pt x="512" y="397"/>
                    <a:pt x="512" y="397"/>
                    <a:pt x="512" y="397"/>
                  </a:cubicBezTo>
                  <a:cubicBezTo>
                    <a:pt x="513" y="395"/>
                    <a:pt x="517" y="386"/>
                    <a:pt x="518" y="384"/>
                  </a:cubicBezTo>
                  <a:cubicBezTo>
                    <a:pt x="561" y="399"/>
                    <a:pt x="561" y="399"/>
                    <a:pt x="561" y="399"/>
                  </a:cubicBezTo>
                  <a:cubicBezTo>
                    <a:pt x="562" y="394"/>
                    <a:pt x="564" y="390"/>
                    <a:pt x="565" y="385"/>
                  </a:cubicBezTo>
                  <a:cubicBezTo>
                    <a:pt x="608" y="398"/>
                    <a:pt x="608" y="398"/>
                    <a:pt x="608" y="398"/>
                  </a:cubicBezTo>
                  <a:cubicBezTo>
                    <a:pt x="612" y="387"/>
                    <a:pt x="614" y="376"/>
                    <a:pt x="616" y="365"/>
                  </a:cubicBezTo>
                  <a:cubicBezTo>
                    <a:pt x="572" y="357"/>
                    <a:pt x="572" y="357"/>
                    <a:pt x="572" y="357"/>
                  </a:cubicBezTo>
                  <a:cubicBezTo>
                    <a:pt x="573" y="352"/>
                    <a:pt x="574" y="351"/>
                    <a:pt x="574" y="346"/>
                  </a:cubicBezTo>
                  <a:cubicBezTo>
                    <a:pt x="529" y="341"/>
                    <a:pt x="529" y="341"/>
                    <a:pt x="529" y="341"/>
                  </a:cubicBezTo>
                  <a:cubicBezTo>
                    <a:pt x="529" y="338"/>
                    <a:pt x="530" y="330"/>
                    <a:pt x="530" y="328"/>
                  </a:cubicBezTo>
                  <a:lnTo>
                    <a:pt x="575" y="331"/>
                  </a:lnTo>
                  <a:close/>
                  <a:moveTo>
                    <a:pt x="483" y="510"/>
                  </a:moveTo>
                  <a:cubicBezTo>
                    <a:pt x="454" y="476"/>
                    <a:pt x="454" y="476"/>
                    <a:pt x="454" y="476"/>
                  </a:cubicBezTo>
                  <a:cubicBezTo>
                    <a:pt x="445" y="484"/>
                    <a:pt x="440" y="488"/>
                    <a:pt x="430" y="494"/>
                  </a:cubicBezTo>
                  <a:cubicBezTo>
                    <a:pt x="406" y="456"/>
                    <a:pt x="406" y="456"/>
                    <a:pt x="406" y="456"/>
                  </a:cubicBezTo>
                  <a:cubicBezTo>
                    <a:pt x="403" y="457"/>
                    <a:pt x="387" y="467"/>
                    <a:pt x="387" y="467"/>
                  </a:cubicBezTo>
                  <a:cubicBezTo>
                    <a:pt x="408" y="507"/>
                    <a:pt x="408" y="507"/>
                    <a:pt x="408" y="507"/>
                  </a:cubicBezTo>
                  <a:cubicBezTo>
                    <a:pt x="408" y="507"/>
                    <a:pt x="425" y="498"/>
                    <a:pt x="425" y="498"/>
                  </a:cubicBezTo>
                  <a:cubicBezTo>
                    <a:pt x="449" y="536"/>
                    <a:pt x="449" y="536"/>
                    <a:pt x="449" y="536"/>
                  </a:cubicBezTo>
                  <a:cubicBezTo>
                    <a:pt x="459" y="531"/>
                    <a:pt x="468" y="524"/>
                    <a:pt x="477" y="517"/>
                  </a:cubicBezTo>
                  <a:cubicBezTo>
                    <a:pt x="505" y="552"/>
                    <a:pt x="505" y="552"/>
                    <a:pt x="505" y="552"/>
                  </a:cubicBezTo>
                  <a:cubicBezTo>
                    <a:pt x="511" y="547"/>
                    <a:pt x="516" y="543"/>
                    <a:pt x="522" y="538"/>
                  </a:cubicBezTo>
                  <a:cubicBezTo>
                    <a:pt x="491" y="504"/>
                    <a:pt x="491" y="504"/>
                    <a:pt x="491" y="504"/>
                  </a:cubicBezTo>
                  <a:cubicBezTo>
                    <a:pt x="488" y="506"/>
                    <a:pt x="486" y="508"/>
                    <a:pt x="483" y="510"/>
                  </a:cubicBez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pitchFamily="34" charset="-128"/>
              </a:endParaRPr>
            </a:p>
          </p:txBody>
        </p:sp>
        <p:sp>
          <p:nvSpPr>
            <p:cNvPr id="20" name="Freeform 6"/>
            <p:cNvSpPr>
              <a:spLocks noChangeAspect="1" noEditPoints="1"/>
            </p:cNvSpPr>
            <p:nvPr/>
          </p:nvSpPr>
          <p:spPr bwMode="auto">
            <a:xfrm>
              <a:off x="1862" y="1358"/>
              <a:ext cx="3784" cy="491"/>
            </a:xfrm>
            <a:custGeom>
              <a:avLst/>
              <a:gdLst>
                <a:gd name="T0" fmla="*/ 0 w 1600"/>
                <a:gd name="T1" fmla="*/ 202 h 207"/>
                <a:gd name="T2" fmla="*/ 81 w 1600"/>
                <a:gd name="T3" fmla="*/ 175 h 207"/>
                <a:gd name="T4" fmla="*/ 235 w 1600"/>
                <a:gd name="T5" fmla="*/ 202 h 207"/>
                <a:gd name="T6" fmla="*/ 188 w 1600"/>
                <a:gd name="T7" fmla="*/ 18 h 207"/>
                <a:gd name="T8" fmla="*/ 108 w 1600"/>
                <a:gd name="T9" fmla="*/ 131 h 207"/>
                <a:gd name="T10" fmla="*/ 190 w 1600"/>
                <a:gd name="T11" fmla="*/ 131 h 207"/>
                <a:gd name="T12" fmla="*/ 486 w 1600"/>
                <a:gd name="T13" fmla="*/ 19 h 207"/>
                <a:gd name="T14" fmla="*/ 325 w 1600"/>
                <a:gd name="T15" fmla="*/ 202 h 207"/>
                <a:gd name="T16" fmla="*/ 386 w 1600"/>
                <a:gd name="T17" fmla="*/ 158 h 207"/>
                <a:gd name="T18" fmla="*/ 571 w 1600"/>
                <a:gd name="T19" fmla="*/ 89 h 207"/>
                <a:gd name="T20" fmla="*/ 481 w 1600"/>
                <a:gd name="T21" fmla="*/ 116 h 207"/>
                <a:gd name="T22" fmla="*/ 386 w 1600"/>
                <a:gd name="T23" fmla="*/ 65 h 207"/>
                <a:gd name="T24" fmla="*/ 509 w 1600"/>
                <a:gd name="T25" fmla="*/ 90 h 207"/>
                <a:gd name="T26" fmla="*/ 763 w 1600"/>
                <a:gd name="T27" fmla="*/ 19 h 207"/>
                <a:gd name="T28" fmla="*/ 602 w 1600"/>
                <a:gd name="T29" fmla="*/ 202 h 207"/>
                <a:gd name="T30" fmla="*/ 663 w 1600"/>
                <a:gd name="T31" fmla="*/ 158 h 207"/>
                <a:gd name="T32" fmla="*/ 848 w 1600"/>
                <a:gd name="T33" fmla="*/ 89 h 207"/>
                <a:gd name="T34" fmla="*/ 758 w 1600"/>
                <a:gd name="T35" fmla="*/ 116 h 207"/>
                <a:gd name="T36" fmla="*/ 663 w 1600"/>
                <a:gd name="T37" fmla="*/ 65 h 207"/>
                <a:gd name="T38" fmla="*/ 786 w 1600"/>
                <a:gd name="T39" fmla="*/ 90 h 207"/>
                <a:gd name="T40" fmla="*/ 866 w 1600"/>
                <a:gd name="T41" fmla="*/ 19 h 207"/>
                <a:gd name="T42" fmla="*/ 1134 w 1600"/>
                <a:gd name="T43" fmla="*/ 65 h 207"/>
                <a:gd name="T44" fmla="*/ 1030 w 1600"/>
                <a:gd name="T45" fmla="*/ 202 h 207"/>
                <a:gd name="T46" fmla="*/ 969 w 1600"/>
                <a:gd name="T47" fmla="*/ 65 h 207"/>
                <a:gd name="T48" fmla="*/ 866 w 1600"/>
                <a:gd name="T49" fmla="*/ 19 h 207"/>
                <a:gd name="T50" fmla="*/ 1230 w 1600"/>
                <a:gd name="T51" fmla="*/ 19 h 207"/>
                <a:gd name="T52" fmla="*/ 1169 w 1600"/>
                <a:gd name="T53" fmla="*/ 202 h 207"/>
                <a:gd name="T54" fmla="*/ 1416 w 1600"/>
                <a:gd name="T55" fmla="*/ 14 h 207"/>
                <a:gd name="T56" fmla="*/ 1416 w 1600"/>
                <a:gd name="T57" fmla="*/ 207 h 207"/>
                <a:gd name="T58" fmla="*/ 1416 w 1600"/>
                <a:gd name="T59" fmla="*/ 14 h 207"/>
                <a:gd name="T60" fmla="*/ 1332 w 1600"/>
                <a:gd name="T61" fmla="*/ 110 h 207"/>
                <a:gd name="T62" fmla="*/ 1501 w 1600"/>
                <a:gd name="T63" fmla="*/ 111 h 207"/>
                <a:gd name="T64" fmla="*/ 1585 w 1600"/>
                <a:gd name="T65" fmla="*/ 19 h 207"/>
                <a:gd name="T66" fmla="*/ 1589 w 1600"/>
                <a:gd name="T67" fmla="*/ 15 h 207"/>
                <a:gd name="T68" fmla="*/ 1581 w 1600"/>
                <a:gd name="T69" fmla="*/ 9 h 207"/>
                <a:gd name="T70" fmla="*/ 1574 w 1600"/>
                <a:gd name="T71" fmla="*/ 28 h 207"/>
                <a:gd name="T72" fmla="*/ 1578 w 1600"/>
                <a:gd name="T73" fmla="*/ 21 h 207"/>
                <a:gd name="T74" fmla="*/ 1584 w 1600"/>
                <a:gd name="T75" fmla="*/ 23 h 207"/>
                <a:gd name="T76" fmla="*/ 1590 w 1600"/>
                <a:gd name="T77" fmla="*/ 28 h 207"/>
                <a:gd name="T78" fmla="*/ 1585 w 1600"/>
                <a:gd name="T79" fmla="*/ 19 h 207"/>
                <a:gd name="T80" fmla="*/ 1579 w 1600"/>
                <a:gd name="T81" fmla="*/ 18 h 207"/>
                <a:gd name="T82" fmla="*/ 1581 w 1600"/>
                <a:gd name="T83" fmla="*/ 12 h 207"/>
                <a:gd name="T84" fmla="*/ 1580 w 1600"/>
                <a:gd name="T85" fmla="*/ 18 h 207"/>
                <a:gd name="T86" fmla="*/ 1563 w 1600"/>
                <a:gd name="T87" fmla="*/ 18 h 207"/>
                <a:gd name="T88" fmla="*/ 1600 w 1600"/>
                <a:gd name="T89" fmla="*/ 18 h 207"/>
                <a:gd name="T90" fmla="*/ 1581 w 1600"/>
                <a:gd name="T91" fmla="*/ 33 h 207"/>
                <a:gd name="T92" fmla="*/ 1581 w 1600"/>
                <a:gd name="T93" fmla="*/ 4 h 207"/>
                <a:gd name="T94" fmla="*/ 1581 w 1600"/>
                <a:gd name="T95" fmla="*/ 3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0" h="207">
                  <a:moveTo>
                    <a:pt x="115" y="18"/>
                  </a:moveTo>
                  <a:cubicBezTo>
                    <a:pt x="0" y="202"/>
                    <a:pt x="0" y="202"/>
                    <a:pt x="0" y="202"/>
                  </a:cubicBezTo>
                  <a:cubicBezTo>
                    <a:pt x="64" y="202"/>
                    <a:pt x="64" y="202"/>
                    <a:pt x="64" y="202"/>
                  </a:cubicBezTo>
                  <a:cubicBezTo>
                    <a:pt x="81" y="175"/>
                    <a:pt x="81" y="175"/>
                    <a:pt x="81" y="175"/>
                  </a:cubicBezTo>
                  <a:cubicBezTo>
                    <a:pt x="217" y="175"/>
                    <a:pt x="217" y="175"/>
                    <a:pt x="217" y="175"/>
                  </a:cubicBezTo>
                  <a:cubicBezTo>
                    <a:pt x="235" y="202"/>
                    <a:pt x="235" y="202"/>
                    <a:pt x="235" y="202"/>
                  </a:cubicBezTo>
                  <a:cubicBezTo>
                    <a:pt x="303" y="202"/>
                    <a:pt x="303" y="202"/>
                    <a:pt x="303" y="202"/>
                  </a:cubicBezTo>
                  <a:cubicBezTo>
                    <a:pt x="188" y="18"/>
                    <a:pt x="188" y="18"/>
                    <a:pt x="188" y="18"/>
                  </a:cubicBezTo>
                  <a:lnTo>
                    <a:pt x="115" y="18"/>
                  </a:lnTo>
                  <a:close/>
                  <a:moveTo>
                    <a:pt x="108" y="131"/>
                  </a:moveTo>
                  <a:cubicBezTo>
                    <a:pt x="149" y="65"/>
                    <a:pt x="149" y="65"/>
                    <a:pt x="149" y="65"/>
                  </a:cubicBezTo>
                  <a:cubicBezTo>
                    <a:pt x="190" y="131"/>
                    <a:pt x="190" y="131"/>
                    <a:pt x="190" y="131"/>
                  </a:cubicBezTo>
                  <a:lnTo>
                    <a:pt x="108" y="131"/>
                  </a:lnTo>
                  <a:close/>
                  <a:moveTo>
                    <a:pt x="486" y="19"/>
                  </a:moveTo>
                  <a:cubicBezTo>
                    <a:pt x="325" y="19"/>
                    <a:pt x="325" y="19"/>
                    <a:pt x="325" y="19"/>
                  </a:cubicBezTo>
                  <a:cubicBezTo>
                    <a:pt x="325" y="202"/>
                    <a:pt x="325" y="202"/>
                    <a:pt x="325" y="202"/>
                  </a:cubicBezTo>
                  <a:cubicBezTo>
                    <a:pt x="386" y="202"/>
                    <a:pt x="386" y="202"/>
                    <a:pt x="386" y="202"/>
                  </a:cubicBezTo>
                  <a:cubicBezTo>
                    <a:pt x="386" y="158"/>
                    <a:pt x="386" y="158"/>
                    <a:pt x="386" y="158"/>
                  </a:cubicBezTo>
                  <a:cubicBezTo>
                    <a:pt x="396" y="158"/>
                    <a:pt x="468" y="158"/>
                    <a:pt x="485" y="158"/>
                  </a:cubicBezTo>
                  <a:cubicBezTo>
                    <a:pt x="535" y="158"/>
                    <a:pt x="571" y="146"/>
                    <a:pt x="571" y="89"/>
                  </a:cubicBezTo>
                  <a:cubicBezTo>
                    <a:pt x="571" y="31"/>
                    <a:pt x="535" y="19"/>
                    <a:pt x="486" y="19"/>
                  </a:cubicBezTo>
                  <a:close/>
                  <a:moveTo>
                    <a:pt x="481" y="116"/>
                  </a:moveTo>
                  <a:cubicBezTo>
                    <a:pt x="468" y="116"/>
                    <a:pt x="397" y="116"/>
                    <a:pt x="386" y="116"/>
                  </a:cubicBezTo>
                  <a:cubicBezTo>
                    <a:pt x="386" y="65"/>
                    <a:pt x="386" y="65"/>
                    <a:pt x="386" y="65"/>
                  </a:cubicBezTo>
                  <a:cubicBezTo>
                    <a:pt x="386" y="65"/>
                    <a:pt x="463" y="65"/>
                    <a:pt x="480" y="65"/>
                  </a:cubicBezTo>
                  <a:cubicBezTo>
                    <a:pt x="503" y="65"/>
                    <a:pt x="509" y="71"/>
                    <a:pt x="509" y="90"/>
                  </a:cubicBezTo>
                  <a:cubicBezTo>
                    <a:pt x="509" y="110"/>
                    <a:pt x="503" y="116"/>
                    <a:pt x="481" y="116"/>
                  </a:cubicBezTo>
                  <a:close/>
                  <a:moveTo>
                    <a:pt x="763" y="19"/>
                  </a:moveTo>
                  <a:cubicBezTo>
                    <a:pt x="602" y="19"/>
                    <a:pt x="602" y="19"/>
                    <a:pt x="602" y="19"/>
                  </a:cubicBezTo>
                  <a:cubicBezTo>
                    <a:pt x="602" y="202"/>
                    <a:pt x="602" y="202"/>
                    <a:pt x="602" y="202"/>
                  </a:cubicBezTo>
                  <a:cubicBezTo>
                    <a:pt x="663" y="202"/>
                    <a:pt x="663" y="202"/>
                    <a:pt x="663" y="202"/>
                  </a:cubicBezTo>
                  <a:cubicBezTo>
                    <a:pt x="663" y="158"/>
                    <a:pt x="663" y="158"/>
                    <a:pt x="663" y="158"/>
                  </a:cubicBezTo>
                  <a:cubicBezTo>
                    <a:pt x="673" y="158"/>
                    <a:pt x="745" y="158"/>
                    <a:pt x="762" y="158"/>
                  </a:cubicBezTo>
                  <a:cubicBezTo>
                    <a:pt x="812" y="158"/>
                    <a:pt x="848" y="146"/>
                    <a:pt x="848" y="89"/>
                  </a:cubicBezTo>
                  <a:cubicBezTo>
                    <a:pt x="848" y="31"/>
                    <a:pt x="812" y="19"/>
                    <a:pt x="763" y="19"/>
                  </a:cubicBezTo>
                  <a:close/>
                  <a:moveTo>
                    <a:pt x="758" y="116"/>
                  </a:moveTo>
                  <a:cubicBezTo>
                    <a:pt x="745" y="116"/>
                    <a:pt x="674" y="116"/>
                    <a:pt x="663" y="116"/>
                  </a:cubicBezTo>
                  <a:cubicBezTo>
                    <a:pt x="663" y="65"/>
                    <a:pt x="663" y="65"/>
                    <a:pt x="663" y="65"/>
                  </a:cubicBezTo>
                  <a:cubicBezTo>
                    <a:pt x="663" y="65"/>
                    <a:pt x="740" y="65"/>
                    <a:pt x="757" y="65"/>
                  </a:cubicBezTo>
                  <a:cubicBezTo>
                    <a:pt x="780" y="65"/>
                    <a:pt x="786" y="71"/>
                    <a:pt x="786" y="90"/>
                  </a:cubicBezTo>
                  <a:cubicBezTo>
                    <a:pt x="786" y="110"/>
                    <a:pt x="780" y="116"/>
                    <a:pt x="758" y="116"/>
                  </a:cubicBezTo>
                  <a:close/>
                  <a:moveTo>
                    <a:pt x="866" y="19"/>
                  </a:moveTo>
                  <a:cubicBezTo>
                    <a:pt x="1134" y="19"/>
                    <a:pt x="1134" y="19"/>
                    <a:pt x="1134" y="19"/>
                  </a:cubicBezTo>
                  <a:cubicBezTo>
                    <a:pt x="1134" y="65"/>
                    <a:pt x="1134" y="65"/>
                    <a:pt x="1134" y="65"/>
                  </a:cubicBezTo>
                  <a:cubicBezTo>
                    <a:pt x="1030" y="65"/>
                    <a:pt x="1030" y="65"/>
                    <a:pt x="1030" y="65"/>
                  </a:cubicBezTo>
                  <a:cubicBezTo>
                    <a:pt x="1030" y="202"/>
                    <a:pt x="1030" y="202"/>
                    <a:pt x="1030" y="202"/>
                  </a:cubicBezTo>
                  <a:cubicBezTo>
                    <a:pt x="969" y="202"/>
                    <a:pt x="969" y="202"/>
                    <a:pt x="969" y="202"/>
                  </a:cubicBezTo>
                  <a:cubicBezTo>
                    <a:pt x="969" y="65"/>
                    <a:pt x="969" y="65"/>
                    <a:pt x="969" y="65"/>
                  </a:cubicBezTo>
                  <a:cubicBezTo>
                    <a:pt x="866" y="65"/>
                    <a:pt x="866" y="65"/>
                    <a:pt x="866" y="65"/>
                  </a:cubicBezTo>
                  <a:lnTo>
                    <a:pt x="866" y="19"/>
                  </a:lnTo>
                  <a:close/>
                  <a:moveTo>
                    <a:pt x="1169" y="19"/>
                  </a:moveTo>
                  <a:cubicBezTo>
                    <a:pt x="1230" y="19"/>
                    <a:pt x="1230" y="19"/>
                    <a:pt x="1230" y="19"/>
                  </a:cubicBezTo>
                  <a:cubicBezTo>
                    <a:pt x="1230" y="202"/>
                    <a:pt x="1230" y="202"/>
                    <a:pt x="1230" y="202"/>
                  </a:cubicBezTo>
                  <a:cubicBezTo>
                    <a:pt x="1169" y="202"/>
                    <a:pt x="1169" y="202"/>
                    <a:pt x="1169" y="202"/>
                  </a:cubicBezTo>
                  <a:lnTo>
                    <a:pt x="1169" y="19"/>
                  </a:lnTo>
                  <a:close/>
                  <a:moveTo>
                    <a:pt x="1416" y="14"/>
                  </a:moveTo>
                  <a:cubicBezTo>
                    <a:pt x="1312" y="14"/>
                    <a:pt x="1265" y="30"/>
                    <a:pt x="1265" y="111"/>
                  </a:cubicBezTo>
                  <a:cubicBezTo>
                    <a:pt x="1265" y="191"/>
                    <a:pt x="1311" y="207"/>
                    <a:pt x="1416" y="207"/>
                  </a:cubicBezTo>
                  <a:cubicBezTo>
                    <a:pt x="1520" y="207"/>
                    <a:pt x="1567" y="191"/>
                    <a:pt x="1567" y="110"/>
                  </a:cubicBezTo>
                  <a:cubicBezTo>
                    <a:pt x="1567" y="30"/>
                    <a:pt x="1520" y="14"/>
                    <a:pt x="1416" y="14"/>
                  </a:cubicBezTo>
                  <a:close/>
                  <a:moveTo>
                    <a:pt x="1416" y="162"/>
                  </a:moveTo>
                  <a:cubicBezTo>
                    <a:pt x="1350" y="162"/>
                    <a:pt x="1332" y="158"/>
                    <a:pt x="1332" y="110"/>
                  </a:cubicBezTo>
                  <a:cubicBezTo>
                    <a:pt x="1332" y="63"/>
                    <a:pt x="1350" y="60"/>
                    <a:pt x="1416" y="60"/>
                  </a:cubicBezTo>
                  <a:cubicBezTo>
                    <a:pt x="1481" y="60"/>
                    <a:pt x="1501" y="63"/>
                    <a:pt x="1501" y="111"/>
                  </a:cubicBezTo>
                  <a:cubicBezTo>
                    <a:pt x="1501" y="158"/>
                    <a:pt x="1483" y="162"/>
                    <a:pt x="1416" y="162"/>
                  </a:cubicBezTo>
                  <a:close/>
                  <a:moveTo>
                    <a:pt x="1585" y="19"/>
                  </a:moveTo>
                  <a:cubicBezTo>
                    <a:pt x="1585" y="19"/>
                    <a:pt x="1585" y="19"/>
                    <a:pt x="1585" y="19"/>
                  </a:cubicBezTo>
                  <a:cubicBezTo>
                    <a:pt x="1588" y="18"/>
                    <a:pt x="1589" y="17"/>
                    <a:pt x="1589" y="15"/>
                  </a:cubicBezTo>
                  <a:cubicBezTo>
                    <a:pt x="1589" y="13"/>
                    <a:pt x="1588" y="11"/>
                    <a:pt x="1587" y="11"/>
                  </a:cubicBezTo>
                  <a:cubicBezTo>
                    <a:pt x="1586" y="10"/>
                    <a:pt x="1585" y="9"/>
                    <a:pt x="1581" y="9"/>
                  </a:cubicBezTo>
                  <a:cubicBezTo>
                    <a:pt x="1578" y="9"/>
                    <a:pt x="1576" y="9"/>
                    <a:pt x="1574" y="10"/>
                  </a:cubicBezTo>
                  <a:cubicBezTo>
                    <a:pt x="1574" y="28"/>
                    <a:pt x="1574" y="28"/>
                    <a:pt x="1574" y="28"/>
                  </a:cubicBezTo>
                  <a:cubicBezTo>
                    <a:pt x="1578" y="28"/>
                    <a:pt x="1578" y="28"/>
                    <a:pt x="1578" y="28"/>
                  </a:cubicBezTo>
                  <a:cubicBezTo>
                    <a:pt x="1578" y="21"/>
                    <a:pt x="1578" y="21"/>
                    <a:pt x="1578" y="21"/>
                  </a:cubicBezTo>
                  <a:cubicBezTo>
                    <a:pt x="1580" y="21"/>
                    <a:pt x="1580" y="21"/>
                    <a:pt x="1580" y="21"/>
                  </a:cubicBezTo>
                  <a:cubicBezTo>
                    <a:pt x="1583" y="21"/>
                    <a:pt x="1584" y="22"/>
                    <a:pt x="1584" y="23"/>
                  </a:cubicBezTo>
                  <a:cubicBezTo>
                    <a:pt x="1585" y="26"/>
                    <a:pt x="1585" y="27"/>
                    <a:pt x="1586" y="28"/>
                  </a:cubicBezTo>
                  <a:cubicBezTo>
                    <a:pt x="1590" y="28"/>
                    <a:pt x="1590" y="28"/>
                    <a:pt x="1590" y="28"/>
                  </a:cubicBezTo>
                  <a:cubicBezTo>
                    <a:pt x="1590" y="27"/>
                    <a:pt x="1589" y="26"/>
                    <a:pt x="1589" y="23"/>
                  </a:cubicBezTo>
                  <a:cubicBezTo>
                    <a:pt x="1588" y="21"/>
                    <a:pt x="1587" y="20"/>
                    <a:pt x="1585" y="19"/>
                  </a:cubicBezTo>
                  <a:close/>
                  <a:moveTo>
                    <a:pt x="1580" y="18"/>
                  </a:moveTo>
                  <a:cubicBezTo>
                    <a:pt x="1579" y="18"/>
                    <a:pt x="1579" y="18"/>
                    <a:pt x="1579" y="18"/>
                  </a:cubicBezTo>
                  <a:cubicBezTo>
                    <a:pt x="1579" y="12"/>
                    <a:pt x="1579" y="12"/>
                    <a:pt x="1579" y="12"/>
                  </a:cubicBezTo>
                  <a:cubicBezTo>
                    <a:pt x="1579" y="12"/>
                    <a:pt x="1580" y="12"/>
                    <a:pt x="1581" y="12"/>
                  </a:cubicBezTo>
                  <a:cubicBezTo>
                    <a:pt x="1583" y="12"/>
                    <a:pt x="1585" y="13"/>
                    <a:pt x="1585" y="15"/>
                  </a:cubicBezTo>
                  <a:cubicBezTo>
                    <a:pt x="1585" y="17"/>
                    <a:pt x="1583" y="18"/>
                    <a:pt x="1580" y="18"/>
                  </a:cubicBezTo>
                  <a:close/>
                  <a:moveTo>
                    <a:pt x="1581" y="0"/>
                  </a:moveTo>
                  <a:cubicBezTo>
                    <a:pt x="1571" y="0"/>
                    <a:pt x="1563" y="8"/>
                    <a:pt x="1563" y="18"/>
                  </a:cubicBezTo>
                  <a:cubicBezTo>
                    <a:pt x="1563" y="29"/>
                    <a:pt x="1571" y="37"/>
                    <a:pt x="1581" y="37"/>
                  </a:cubicBezTo>
                  <a:cubicBezTo>
                    <a:pt x="1592" y="37"/>
                    <a:pt x="1600" y="29"/>
                    <a:pt x="1600" y="18"/>
                  </a:cubicBezTo>
                  <a:cubicBezTo>
                    <a:pt x="1600" y="8"/>
                    <a:pt x="1592" y="0"/>
                    <a:pt x="1581" y="0"/>
                  </a:cubicBezTo>
                  <a:close/>
                  <a:moveTo>
                    <a:pt x="1581" y="33"/>
                  </a:moveTo>
                  <a:cubicBezTo>
                    <a:pt x="1573" y="33"/>
                    <a:pt x="1567" y="26"/>
                    <a:pt x="1567" y="18"/>
                  </a:cubicBezTo>
                  <a:cubicBezTo>
                    <a:pt x="1567" y="10"/>
                    <a:pt x="1573" y="4"/>
                    <a:pt x="1581" y="4"/>
                  </a:cubicBezTo>
                  <a:cubicBezTo>
                    <a:pt x="1589" y="4"/>
                    <a:pt x="1595" y="10"/>
                    <a:pt x="1595" y="19"/>
                  </a:cubicBezTo>
                  <a:cubicBezTo>
                    <a:pt x="1595" y="26"/>
                    <a:pt x="1589" y="33"/>
                    <a:pt x="1581" y="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white"/>
                </a:solidFill>
                <a:latin typeface="Arial" charset="0"/>
                <a:ea typeface="ＭＳ Ｐゴシック" pitchFamily="34" charset="-128"/>
              </a:endParaRPr>
            </a:p>
          </p:txBody>
        </p:sp>
      </p:grpSp>
      <p:sp>
        <p:nvSpPr>
          <p:cNvPr id="2" name="Title Placeholder 1"/>
          <p:cNvSpPr>
            <a:spLocks noGrp="1"/>
          </p:cNvSpPr>
          <p:nvPr>
            <p:ph type="title"/>
          </p:nvPr>
        </p:nvSpPr>
        <p:spPr>
          <a:xfrm>
            <a:off x="457201" y="10170"/>
            <a:ext cx="8229601" cy="904230"/>
          </a:xfrm>
          <a:prstGeom prst="rect">
            <a:avLst/>
          </a:prstGeom>
        </p:spPr>
        <p:txBody>
          <a:bodyPr vert="horz" lIns="0" tIns="60912" rIns="0" bIns="60912" rtlCol="0" anchor="ctr">
            <a:normAutofit/>
          </a:bodyPr>
          <a:lstStyle/>
          <a:p>
            <a:r>
              <a:rPr lang="en-US"/>
              <a:t>Click to edit Master title style</a:t>
            </a:r>
            <a:endParaRPr lang="en-US" dirty="0"/>
          </a:p>
        </p:txBody>
      </p:sp>
      <p:sp>
        <p:nvSpPr>
          <p:cNvPr id="4" name="Rectangle 3"/>
          <p:cNvSpPr/>
          <p:nvPr/>
        </p:nvSpPr>
        <p:spPr>
          <a:xfrm>
            <a:off x="-1651" y="3"/>
            <a:ext cx="9145651" cy="68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Footer Placeholder 4"/>
          <p:cNvSpPr txBox="1">
            <a:spLocks/>
          </p:cNvSpPr>
          <p:nvPr/>
        </p:nvSpPr>
        <p:spPr>
          <a:xfrm>
            <a:off x="436961" y="4879547"/>
            <a:ext cx="2097730" cy="262265"/>
          </a:xfrm>
          <a:prstGeom prst="rect">
            <a:avLst/>
          </a:prstGeom>
        </p:spPr>
        <p:txBody>
          <a:bodyPr vert="horz" lIns="0" tIns="0" rIns="0" bIns="0" rtlCol="0" anchor="ctr"/>
          <a:lstStyle>
            <a:defPPr>
              <a:defRPr lang="en-US"/>
            </a:defPPr>
            <a:lvl1pPr algn="l" rtl="0" fontAlgn="base">
              <a:spcBef>
                <a:spcPct val="0"/>
              </a:spcBef>
              <a:spcAft>
                <a:spcPct val="0"/>
              </a:spcAft>
              <a:defRPr sz="675" kern="1200">
                <a:solidFill>
                  <a:schemeClr val="accent2"/>
                </a:solidFill>
                <a:latin typeface="+mn-lt"/>
                <a:ea typeface="+mn-ea"/>
                <a:cs typeface="+mn-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708" fontAlgn="auto">
              <a:spcBef>
                <a:spcPts val="0"/>
              </a:spcBef>
              <a:spcAft>
                <a:spcPts val="0"/>
              </a:spcAft>
            </a:pPr>
            <a:r>
              <a:rPr lang="en-US" dirty="0">
                <a:solidFill>
                  <a:srgbClr val="7E848B"/>
                </a:solidFill>
              </a:rPr>
              <a:t>© 2016 Apptio, All rights reserved (v2.5)</a:t>
            </a:r>
          </a:p>
        </p:txBody>
      </p:sp>
      <p:sp>
        <p:nvSpPr>
          <p:cNvPr id="22" name="Slide Number Placeholder 5"/>
          <p:cNvSpPr txBox="1">
            <a:spLocks/>
          </p:cNvSpPr>
          <p:nvPr/>
        </p:nvSpPr>
        <p:spPr>
          <a:xfrm>
            <a:off x="-1192" y="4879547"/>
            <a:ext cx="339090" cy="262265"/>
          </a:xfrm>
          <a:prstGeom prst="rect">
            <a:avLst/>
          </a:prstGeom>
        </p:spPr>
        <p:txBody>
          <a:bodyPr vert="horz" lIns="0" tIns="0" rIns="0" bIns="0" rtlCol="0" anchor="ctr"/>
          <a:lstStyle>
            <a:defPPr>
              <a:defRPr lang="en-US"/>
            </a:defPPr>
            <a:lvl1pPr algn="r" rtl="0" fontAlgn="base">
              <a:spcBef>
                <a:spcPct val="0"/>
              </a:spcBef>
              <a:spcAft>
                <a:spcPct val="0"/>
              </a:spcAft>
              <a:defRPr sz="788" b="1" kern="1200">
                <a:solidFill>
                  <a:schemeClr val="accent1"/>
                </a:solidFill>
                <a:latin typeface="+mj-lt"/>
                <a:ea typeface="+mj-ea"/>
                <a:cs typeface="+mj-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708" fontAlgn="auto">
              <a:spcBef>
                <a:spcPts val="0"/>
              </a:spcBef>
              <a:spcAft>
                <a:spcPts val="0"/>
              </a:spcAft>
            </a:pPr>
            <a:fld id="{4C1362D4-5ABD-4326-94E6-7A5ADE3C9964}" type="slidenum">
              <a:rPr lang="en-US" smtClean="0">
                <a:solidFill>
                  <a:srgbClr val="FF661C"/>
                </a:solidFill>
              </a:rPr>
              <a:pPr defTabSz="913708" fontAlgn="auto">
                <a:spcBef>
                  <a:spcPts val="0"/>
                </a:spcBef>
                <a:spcAft>
                  <a:spcPts val="0"/>
                </a:spcAft>
              </a:pPr>
              <a:t>‹#›</a:t>
            </a:fld>
            <a:endParaRPr lang="en-US" dirty="0">
              <a:solidFill>
                <a:srgbClr val="FF661C"/>
              </a:solidFill>
            </a:endParaRPr>
          </a:p>
        </p:txBody>
      </p:sp>
      <p:sp>
        <p:nvSpPr>
          <p:cNvPr id="5" name="Text Placeholder 4"/>
          <p:cNvSpPr>
            <a:spLocks noGrp="1"/>
          </p:cNvSpPr>
          <p:nvPr>
            <p:ph type="body" idx="1"/>
          </p:nvPr>
        </p:nvSpPr>
        <p:spPr>
          <a:xfrm>
            <a:off x="457201" y="914401"/>
            <a:ext cx="8229601" cy="37147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999240"/>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3708" rtl="0" eaLnBrk="1" latinLnBrk="0" hangingPunct="1">
        <a:lnSpc>
          <a:spcPct val="80000"/>
        </a:lnSpc>
        <a:spcBef>
          <a:spcPct val="0"/>
        </a:spcBef>
        <a:buNone/>
        <a:defRPr sz="3225" b="0" kern="1200" cap="none" baseline="0">
          <a:solidFill>
            <a:schemeClr val="tx1"/>
          </a:solidFill>
          <a:latin typeface="+mj-lt"/>
          <a:ea typeface="+mj-ea"/>
          <a:cs typeface="+mj-cs"/>
        </a:defRPr>
      </a:lvl1pPr>
    </p:titleStyle>
    <p:bodyStyle>
      <a:lvl1pPr marL="274320" indent="-274320" algn="l" defTabSz="913708"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mn-lt"/>
          <a:ea typeface="+mn-ea"/>
          <a:cs typeface="+mn-cs"/>
        </a:defRPr>
      </a:lvl1pPr>
      <a:lvl2pPr marL="574675" indent="-228600" algn="l" defTabSz="913708" rtl="0" eaLnBrk="1" latinLnBrk="0" hangingPunct="1">
        <a:spcBef>
          <a:spcPct val="20000"/>
        </a:spcBef>
        <a:buClrTx/>
        <a:buFont typeface="Wingdings" panose="05000000000000000000" pitchFamily="2" charset="2"/>
        <a:buChar char="§"/>
        <a:defRPr lang="en-US" sz="1800" b="0" kern="1200" dirty="0" smtClean="0">
          <a:solidFill>
            <a:schemeClr val="tx1"/>
          </a:solidFill>
          <a:latin typeface="+mn-lt"/>
          <a:ea typeface="+mn-ea"/>
          <a:cs typeface="+mn-cs"/>
        </a:defRPr>
      </a:lvl2pPr>
      <a:lvl3pPr marL="766763" indent="-176213" algn="l" defTabSz="913708" rtl="0" eaLnBrk="1" latinLnBrk="0" hangingPunct="1">
        <a:spcBef>
          <a:spcPct val="20000"/>
        </a:spcBef>
        <a:buClrTx/>
        <a:buFont typeface="Wingdings" panose="05000000000000000000" pitchFamily="2" charset="2"/>
        <a:buChar char="§"/>
        <a:defRPr lang="en-US" sz="1500" b="0" kern="1200" dirty="0" smtClean="0">
          <a:solidFill>
            <a:schemeClr val="tx1"/>
          </a:solidFill>
          <a:latin typeface="+mn-lt"/>
          <a:ea typeface="+mn-ea"/>
          <a:cs typeface="+mn-cs"/>
        </a:defRPr>
      </a:lvl3pPr>
      <a:lvl4pPr marL="973138" indent="-153988" algn="l" defTabSz="913708" rtl="0" eaLnBrk="1" latinLnBrk="0" hangingPunct="1">
        <a:spcBef>
          <a:spcPct val="20000"/>
        </a:spcBef>
        <a:buClrTx/>
        <a:buFont typeface="Wingdings" panose="05000000000000000000" pitchFamily="2" charset="2"/>
        <a:buChar char="§"/>
        <a:defRPr lang="en-US" sz="1350" b="0" kern="1200" dirty="0" smtClean="0">
          <a:solidFill>
            <a:schemeClr val="tx1"/>
          </a:solidFill>
          <a:latin typeface="+mn-lt"/>
          <a:ea typeface="+mn-ea"/>
          <a:cs typeface="+mn-cs"/>
        </a:defRPr>
      </a:lvl4pPr>
      <a:lvl5pPr marL="1143000" indent="-125413" algn="l" defTabSz="913708" rtl="0" eaLnBrk="1" latinLnBrk="0" hangingPunct="1">
        <a:spcBef>
          <a:spcPct val="20000"/>
        </a:spcBef>
        <a:buClrTx/>
        <a:buFont typeface="Wingdings" panose="05000000000000000000" pitchFamily="2" charset="2"/>
        <a:buChar char="§"/>
        <a:defRPr lang="en-US" sz="1350" b="0" kern="1200" dirty="0">
          <a:solidFill>
            <a:schemeClr val="tx1"/>
          </a:solidFill>
          <a:latin typeface="+mn-lt"/>
          <a:ea typeface="+mn-ea"/>
          <a:cs typeface="+mn-cs"/>
        </a:defRPr>
      </a:lvl5pPr>
      <a:lvl6pPr marL="2512691" indent="-228434" algn="l" defTabSz="913708" rtl="0" eaLnBrk="1" latinLnBrk="0" hangingPunct="1">
        <a:spcBef>
          <a:spcPct val="20000"/>
        </a:spcBef>
        <a:buFont typeface="+mj-lt"/>
        <a:buChar char="•"/>
        <a:defRPr sz="2025" kern="1200">
          <a:solidFill>
            <a:schemeClr val="tx1"/>
          </a:solidFill>
          <a:latin typeface="+mn-lt"/>
          <a:ea typeface="+mn-ea"/>
          <a:cs typeface="+mn-cs"/>
        </a:defRPr>
      </a:lvl6pPr>
      <a:lvl7pPr marL="2969546" indent="-228434" algn="l" defTabSz="913708" rtl="0" eaLnBrk="1" latinLnBrk="0" hangingPunct="1">
        <a:spcBef>
          <a:spcPct val="20000"/>
        </a:spcBef>
        <a:buFont typeface="+mj-lt"/>
        <a:buChar char="•"/>
        <a:defRPr sz="2025" kern="1200">
          <a:solidFill>
            <a:schemeClr val="tx1"/>
          </a:solidFill>
          <a:latin typeface="+mn-lt"/>
          <a:ea typeface="+mn-ea"/>
          <a:cs typeface="+mn-cs"/>
        </a:defRPr>
      </a:lvl7pPr>
      <a:lvl8pPr marL="3426398" indent="-228434" algn="l" defTabSz="913708" rtl="0" eaLnBrk="1" latinLnBrk="0" hangingPunct="1">
        <a:spcBef>
          <a:spcPct val="20000"/>
        </a:spcBef>
        <a:buFont typeface="+mj-lt"/>
        <a:buChar char="•"/>
        <a:defRPr sz="2025" kern="1200">
          <a:solidFill>
            <a:schemeClr val="tx1"/>
          </a:solidFill>
          <a:latin typeface="+mn-lt"/>
          <a:ea typeface="+mn-ea"/>
          <a:cs typeface="+mn-cs"/>
        </a:defRPr>
      </a:lvl8pPr>
      <a:lvl9pPr marL="3883253" indent="-228434" algn="l" defTabSz="913708" rtl="0" eaLnBrk="1" latinLnBrk="0" hangingPunct="1">
        <a:spcBef>
          <a:spcPct val="20000"/>
        </a:spcBef>
        <a:buFont typeface="+mj-lt"/>
        <a:buChar char="•"/>
        <a:defRPr sz="2025" kern="1200">
          <a:solidFill>
            <a:schemeClr val="tx1"/>
          </a:solidFill>
          <a:latin typeface="+mn-lt"/>
          <a:ea typeface="+mn-ea"/>
          <a:cs typeface="+mn-cs"/>
        </a:defRPr>
      </a:lvl9pPr>
    </p:bodyStyle>
    <p:otherStyle>
      <a:defPPr>
        <a:defRPr lang="en-US"/>
      </a:defPPr>
      <a:lvl1pPr marL="0" algn="l" defTabSz="913708" rtl="0" eaLnBrk="1" latinLnBrk="0" hangingPunct="1">
        <a:defRPr sz="1800" kern="1200">
          <a:solidFill>
            <a:schemeClr val="tx1"/>
          </a:solidFill>
          <a:latin typeface="+mn-lt"/>
          <a:ea typeface="+mn-ea"/>
          <a:cs typeface="+mn-cs"/>
        </a:defRPr>
      </a:lvl1pPr>
      <a:lvl2pPr marL="456854" algn="l" defTabSz="913708" rtl="0" eaLnBrk="1" latinLnBrk="0" hangingPunct="1">
        <a:defRPr sz="1800" kern="1200">
          <a:solidFill>
            <a:schemeClr val="tx1"/>
          </a:solidFill>
          <a:latin typeface="+mn-lt"/>
          <a:ea typeface="+mn-ea"/>
          <a:cs typeface="+mn-cs"/>
        </a:defRPr>
      </a:lvl2pPr>
      <a:lvl3pPr marL="913708" algn="l" defTabSz="913708" rtl="0" eaLnBrk="1" latinLnBrk="0" hangingPunct="1">
        <a:defRPr sz="1800" kern="1200">
          <a:solidFill>
            <a:schemeClr val="tx1"/>
          </a:solidFill>
          <a:latin typeface="+mn-lt"/>
          <a:ea typeface="+mn-ea"/>
          <a:cs typeface="+mn-cs"/>
        </a:defRPr>
      </a:lvl3pPr>
      <a:lvl4pPr marL="1370562" algn="l" defTabSz="913708" rtl="0" eaLnBrk="1" latinLnBrk="0" hangingPunct="1">
        <a:defRPr sz="1800" kern="1200">
          <a:solidFill>
            <a:schemeClr val="tx1"/>
          </a:solidFill>
          <a:latin typeface="+mn-lt"/>
          <a:ea typeface="+mn-ea"/>
          <a:cs typeface="+mn-cs"/>
        </a:defRPr>
      </a:lvl4pPr>
      <a:lvl5pPr marL="1827413" algn="l" defTabSz="913708" rtl="0" eaLnBrk="1" latinLnBrk="0" hangingPunct="1">
        <a:defRPr sz="1800" kern="1200">
          <a:solidFill>
            <a:schemeClr val="tx1"/>
          </a:solidFill>
          <a:latin typeface="+mn-lt"/>
          <a:ea typeface="+mn-ea"/>
          <a:cs typeface="+mn-cs"/>
        </a:defRPr>
      </a:lvl5pPr>
      <a:lvl6pPr marL="2284262" algn="l" defTabSz="913708" rtl="0" eaLnBrk="1" latinLnBrk="0" hangingPunct="1">
        <a:defRPr sz="1800" kern="1200">
          <a:solidFill>
            <a:schemeClr val="tx1"/>
          </a:solidFill>
          <a:latin typeface="+mn-lt"/>
          <a:ea typeface="+mn-ea"/>
          <a:cs typeface="+mn-cs"/>
        </a:defRPr>
      </a:lvl6pPr>
      <a:lvl7pPr marL="2741123" algn="l" defTabSz="913708" rtl="0" eaLnBrk="1" latinLnBrk="0" hangingPunct="1">
        <a:defRPr sz="1800" kern="1200">
          <a:solidFill>
            <a:schemeClr val="tx1"/>
          </a:solidFill>
          <a:latin typeface="+mn-lt"/>
          <a:ea typeface="+mn-ea"/>
          <a:cs typeface="+mn-cs"/>
        </a:defRPr>
      </a:lvl7pPr>
      <a:lvl8pPr marL="3197972" algn="l" defTabSz="913708" rtl="0" eaLnBrk="1" latinLnBrk="0" hangingPunct="1">
        <a:defRPr sz="1800" kern="1200">
          <a:solidFill>
            <a:schemeClr val="tx1"/>
          </a:solidFill>
          <a:latin typeface="+mn-lt"/>
          <a:ea typeface="+mn-ea"/>
          <a:cs typeface="+mn-cs"/>
        </a:defRPr>
      </a:lvl8pPr>
      <a:lvl9pPr marL="3654822" algn="l" defTabSz="91370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16">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a:grpSpLocks noChangeAspect="1"/>
          </p:cNvGrpSpPr>
          <p:nvPr userDrawn="1"/>
        </p:nvGrpSpPr>
        <p:grpSpPr bwMode="auto">
          <a:xfrm>
            <a:off x="8306382" y="4889711"/>
            <a:ext cx="703200" cy="187249"/>
            <a:chOff x="118" y="883"/>
            <a:chExt cx="5528" cy="1472"/>
          </a:xfrm>
        </p:grpSpPr>
        <p:sp>
          <p:nvSpPr>
            <p:cNvPr id="19" name="Freeform 5"/>
            <p:cNvSpPr>
              <a:spLocks noChangeAspect="1" noEditPoints="1"/>
            </p:cNvSpPr>
            <p:nvPr/>
          </p:nvSpPr>
          <p:spPr bwMode="auto">
            <a:xfrm>
              <a:off x="118" y="883"/>
              <a:ext cx="1469" cy="1472"/>
            </a:xfrm>
            <a:custGeom>
              <a:avLst/>
              <a:gdLst>
                <a:gd name="T0" fmla="*/ 408 w 621"/>
                <a:gd name="T1" fmla="*/ 507 h 620"/>
                <a:gd name="T2" fmla="*/ 445 w 621"/>
                <a:gd name="T3" fmla="*/ 538 h 620"/>
                <a:gd name="T4" fmla="*/ 439 w 621"/>
                <a:gd name="T5" fmla="*/ 593 h 620"/>
                <a:gd name="T6" fmla="*/ 386 w 621"/>
                <a:gd name="T7" fmla="*/ 564 h 620"/>
                <a:gd name="T8" fmla="*/ 575 w 621"/>
                <a:gd name="T9" fmla="*/ 331 h 620"/>
                <a:gd name="T10" fmla="*/ 621 w 621"/>
                <a:gd name="T11" fmla="*/ 321 h 620"/>
                <a:gd name="T12" fmla="*/ 621 w 621"/>
                <a:gd name="T13" fmla="*/ 299 h 620"/>
                <a:gd name="T14" fmla="*/ 575 w 621"/>
                <a:gd name="T15" fmla="*/ 289 h 620"/>
                <a:gd name="T16" fmla="*/ 524 w 621"/>
                <a:gd name="T17" fmla="*/ 257 h 620"/>
                <a:gd name="T18" fmla="*/ 556 w 621"/>
                <a:gd name="T19" fmla="*/ 208 h 620"/>
                <a:gd name="T20" fmla="*/ 583 w 621"/>
                <a:gd name="T21" fmla="*/ 161 h 620"/>
                <a:gd name="T22" fmla="*/ 550 w 621"/>
                <a:gd name="T23" fmla="*/ 198 h 620"/>
                <a:gd name="T24" fmla="*/ 487 w 621"/>
                <a:gd name="T25" fmla="*/ 177 h 620"/>
                <a:gd name="T26" fmla="*/ 528 w 621"/>
                <a:gd name="T27" fmla="*/ 159 h 620"/>
                <a:gd name="T28" fmla="*/ 537 w 621"/>
                <a:gd name="T29" fmla="*/ 98 h 620"/>
                <a:gd name="T30" fmla="*/ 510 w 621"/>
                <a:gd name="T31" fmla="*/ 137 h 620"/>
                <a:gd name="T32" fmla="*/ 454 w 621"/>
                <a:gd name="T33" fmla="*/ 143 h 620"/>
                <a:gd name="T34" fmla="*/ 491 w 621"/>
                <a:gd name="T35" fmla="*/ 116 h 620"/>
                <a:gd name="T36" fmla="*/ 478 w 621"/>
                <a:gd name="T37" fmla="*/ 48 h 620"/>
                <a:gd name="T38" fmla="*/ 416 w 621"/>
                <a:gd name="T39" fmla="*/ 66 h 620"/>
                <a:gd name="T40" fmla="*/ 387 w 621"/>
                <a:gd name="T41" fmla="*/ 104 h 620"/>
                <a:gd name="T42" fmla="*/ 384 w 621"/>
                <a:gd name="T43" fmla="*/ 55 h 620"/>
                <a:gd name="T44" fmla="*/ 365 w 621"/>
                <a:gd name="T45" fmla="*/ 4 h 620"/>
                <a:gd name="T46" fmla="*/ 344 w 621"/>
                <a:gd name="T47" fmla="*/ 47 h 620"/>
                <a:gd name="T48" fmla="*/ 325 w 621"/>
                <a:gd name="T49" fmla="*/ 91 h 620"/>
                <a:gd name="T50" fmla="*/ 319 w 621"/>
                <a:gd name="T51" fmla="*/ 45 h 620"/>
                <a:gd name="T52" fmla="*/ 311 w 621"/>
                <a:gd name="T53" fmla="*/ 0 h 620"/>
                <a:gd name="T54" fmla="*/ 311 w 621"/>
                <a:gd name="T55" fmla="*/ 620 h 620"/>
                <a:gd name="T56" fmla="*/ 317 w 621"/>
                <a:gd name="T57" fmla="*/ 575 h 620"/>
                <a:gd name="T58" fmla="*/ 338 w 621"/>
                <a:gd name="T59" fmla="*/ 619 h 620"/>
                <a:gd name="T60" fmla="*/ 353 w 621"/>
                <a:gd name="T61" fmla="*/ 571 h 620"/>
                <a:gd name="T62" fmla="*/ 331 w 621"/>
                <a:gd name="T63" fmla="*/ 529 h 620"/>
                <a:gd name="T64" fmla="*/ 311 w 621"/>
                <a:gd name="T65" fmla="*/ 484 h 620"/>
                <a:gd name="T66" fmla="*/ 311 w 621"/>
                <a:gd name="T67" fmla="*/ 136 h 620"/>
                <a:gd name="T68" fmla="*/ 409 w 621"/>
                <a:gd name="T69" fmla="*/ 113 h 620"/>
                <a:gd name="T70" fmla="*/ 403 w 621"/>
                <a:gd name="T71" fmla="*/ 162 h 620"/>
                <a:gd name="T72" fmla="*/ 512 w 621"/>
                <a:gd name="T73" fmla="*/ 222 h 620"/>
                <a:gd name="T74" fmla="*/ 477 w 621"/>
                <a:gd name="T75" fmla="*/ 258 h 620"/>
                <a:gd name="T76" fmla="*/ 459 w 621"/>
                <a:gd name="T77" fmla="*/ 402 h 620"/>
                <a:gd name="T78" fmla="*/ 479 w 621"/>
                <a:gd name="T79" fmla="*/ 451 h 620"/>
                <a:gd name="T80" fmla="*/ 504 w 621"/>
                <a:gd name="T81" fmla="*/ 491 h 620"/>
                <a:gd name="T82" fmla="*/ 572 w 621"/>
                <a:gd name="T83" fmla="*/ 478 h 620"/>
                <a:gd name="T84" fmla="*/ 553 w 621"/>
                <a:gd name="T85" fmla="*/ 417 h 620"/>
                <a:gd name="T86" fmla="*/ 518 w 621"/>
                <a:gd name="T87" fmla="*/ 384 h 620"/>
                <a:gd name="T88" fmla="*/ 565 w 621"/>
                <a:gd name="T89" fmla="*/ 385 h 620"/>
                <a:gd name="T90" fmla="*/ 616 w 621"/>
                <a:gd name="T91" fmla="*/ 365 h 620"/>
                <a:gd name="T92" fmla="*/ 574 w 621"/>
                <a:gd name="T93" fmla="*/ 346 h 620"/>
                <a:gd name="T94" fmla="*/ 530 w 621"/>
                <a:gd name="T95" fmla="*/ 328 h 620"/>
                <a:gd name="T96" fmla="*/ 483 w 621"/>
                <a:gd name="T97" fmla="*/ 510 h 620"/>
                <a:gd name="T98" fmla="*/ 430 w 621"/>
                <a:gd name="T99" fmla="*/ 494 h 620"/>
                <a:gd name="T100" fmla="*/ 387 w 621"/>
                <a:gd name="T101" fmla="*/ 467 h 620"/>
                <a:gd name="T102" fmla="*/ 425 w 621"/>
                <a:gd name="T103" fmla="*/ 498 h 620"/>
                <a:gd name="T104" fmla="*/ 477 w 621"/>
                <a:gd name="T105" fmla="*/ 517 h 620"/>
                <a:gd name="T106" fmla="*/ 522 w 621"/>
                <a:gd name="T107" fmla="*/ 538 h 620"/>
                <a:gd name="T108" fmla="*/ 483 w 621"/>
                <a:gd name="T109" fmla="*/ 51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620">
                  <a:moveTo>
                    <a:pt x="373" y="521"/>
                  </a:moveTo>
                  <a:cubicBezTo>
                    <a:pt x="385" y="517"/>
                    <a:pt x="397" y="512"/>
                    <a:pt x="408" y="507"/>
                  </a:cubicBezTo>
                  <a:cubicBezTo>
                    <a:pt x="431" y="546"/>
                    <a:pt x="431" y="546"/>
                    <a:pt x="431" y="546"/>
                  </a:cubicBezTo>
                  <a:cubicBezTo>
                    <a:pt x="432" y="546"/>
                    <a:pt x="444" y="539"/>
                    <a:pt x="445" y="538"/>
                  </a:cubicBezTo>
                  <a:cubicBezTo>
                    <a:pt x="468" y="577"/>
                    <a:pt x="468" y="577"/>
                    <a:pt x="468" y="577"/>
                  </a:cubicBezTo>
                  <a:cubicBezTo>
                    <a:pt x="459" y="583"/>
                    <a:pt x="449" y="588"/>
                    <a:pt x="439" y="593"/>
                  </a:cubicBezTo>
                  <a:cubicBezTo>
                    <a:pt x="420" y="552"/>
                    <a:pt x="420" y="552"/>
                    <a:pt x="420" y="552"/>
                  </a:cubicBezTo>
                  <a:cubicBezTo>
                    <a:pt x="409" y="557"/>
                    <a:pt x="398" y="561"/>
                    <a:pt x="386" y="564"/>
                  </a:cubicBezTo>
                  <a:lnTo>
                    <a:pt x="373" y="521"/>
                  </a:lnTo>
                  <a:close/>
                  <a:moveTo>
                    <a:pt x="575" y="331"/>
                  </a:moveTo>
                  <a:cubicBezTo>
                    <a:pt x="575" y="328"/>
                    <a:pt x="575" y="324"/>
                    <a:pt x="576" y="320"/>
                  </a:cubicBezTo>
                  <a:cubicBezTo>
                    <a:pt x="621" y="321"/>
                    <a:pt x="621" y="321"/>
                    <a:pt x="621" y="321"/>
                  </a:cubicBezTo>
                  <a:cubicBezTo>
                    <a:pt x="621" y="317"/>
                    <a:pt x="621" y="314"/>
                    <a:pt x="621" y="310"/>
                  </a:cubicBezTo>
                  <a:cubicBezTo>
                    <a:pt x="621" y="306"/>
                    <a:pt x="621" y="303"/>
                    <a:pt x="621" y="299"/>
                  </a:cubicBezTo>
                  <a:cubicBezTo>
                    <a:pt x="576" y="301"/>
                    <a:pt x="576" y="301"/>
                    <a:pt x="576" y="301"/>
                  </a:cubicBezTo>
                  <a:cubicBezTo>
                    <a:pt x="575" y="297"/>
                    <a:pt x="575" y="293"/>
                    <a:pt x="575" y="289"/>
                  </a:cubicBezTo>
                  <a:cubicBezTo>
                    <a:pt x="530" y="292"/>
                    <a:pt x="530" y="292"/>
                    <a:pt x="530" y="292"/>
                  </a:cubicBezTo>
                  <a:cubicBezTo>
                    <a:pt x="529" y="280"/>
                    <a:pt x="527" y="268"/>
                    <a:pt x="524" y="257"/>
                  </a:cubicBezTo>
                  <a:cubicBezTo>
                    <a:pt x="568" y="246"/>
                    <a:pt x="568" y="246"/>
                    <a:pt x="568" y="246"/>
                  </a:cubicBezTo>
                  <a:cubicBezTo>
                    <a:pt x="565" y="233"/>
                    <a:pt x="561" y="220"/>
                    <a:pt x="556" y="208"/>
                  </a:cubicBezTo>
                  <a:cubicBezTo>
                    <a:pt x="597" y="191"/>
                    <a:pt x="597" y="191"/>
                    <a:pt x="597" y="191"/>
                  </a:cubicBezTo>
                  <a:cubicBezTo>
                    <a:pt x="593" y="181"/>
                    <a:pt x="588" y="171"/>
                    <a:pt x="583" y="161"/>
                  </a:cubicBezTo>
                  <a:cubicBezTo>
                    <a:pt x="543" y="183"/>
                    <a:pt x="543" y="183"/>
                    <a:pt x="543" y="183"/>
                  </a:cubicBezTo>
                  <a:cubicBezTo>
                    <a:pt x="545" y="188"/>
                    <a:pt x="548" y="193"/>
                    <a:pt x="550" y="198"/>
                  </a:cubicBezTo>
                  <a:cubicBezTo>
                    <a:pt x="510" y="217"/>
                    <a:pt x="510" y="217"/>
                    <a:pt x="510" y="217"/>
                  </a:cubicBezTo>
                  <a:cubicBezTo>
                    <a:pt x="503" y="202"/>
                    <a:pt x="497" y="190"/>
                    <a:pt x="487" y="177"/>
                  </a:cubicBezTo>
                  <a:cubicBezTo>
                    <a:pt x="522" y="150"/>
                    <a:pt x="522" y="150"/>
                    <a:pt x="522" y="150"/>
                  </a:cubicBezTo>
                  <a:cubicBezTo>
                    <a:pt x="525" y="153"/>
                    <a:pt x="525" y="155"/>
                    <a:pt x="528" y="159"/>
                  </a:cubicBezTo>
                  <a:cubicBezTo>
                    <a:pt x="565" y="133"/>
                    <a:pt x="565" y="133"/>
                    <a:pt x="565" y="133"/>
                  </a:cubicBezTo>
                  <a:cubicBezTo>
                    <a:pt x="557" y="120"/>
                    <a:pt x="547" y="109"/>
                    <a:pt x="537" y="98"/>
                  </a:cubicBezTo>
                  <a:cubicBezTo>
                    <a:pt x="504" y="129"/>
                    <a:pt x="504" y="129"/>
                    <a:pt x="504" y="129"/>
                  </a:cubicBezTo>
                  <a:cubicBezTo>
                    <a:pt x="507" y="133"/>
                    <a:pt x="507" y="133"/>
                    <a:pt x="510" y="137"/>
                  </a:cubicBezTo>
                  <a:cubicBezTo>
                    <a:pt x="476" y="166"/>
                    <a:pt x="476" y="166"/>
                    <a:pt x="476" y="166"/>
                  </a:cubicBezTo>
                  <a:cubicBezTo>
                    <a:pt x="468" y="156"/>
                    <a:pt x="463" y="151"/>
                    <a:pt x="454" y="143"/>
                  </a:cubicBezTo>
                  <a:cubicBezTo>
                    <a:pt x="483" y="109"/>
                    <a:pt x="483" y="109"/>
                    <a:pt x="483" y="109"/>
                  </a:cubicBezTo>
                  <a:cubicBezTo>
                    <a:pt x="486" y="112"/>
                    <a:pt x="488" y="114"/>
                    <a:pt x="491" y="116"/>
                  </a:cubicBezTo>
                  <a:cubicBezTo>
                    <a:pt x="522" y="82"/>
                    <a:pt x="522" y="82"/>
                    <a:pt x="522" y="82"/>
                  </a:cubicBezTo>
                  <a:cubicBezTo>
                    <a:pt x="508" y="70"/>
                    <a:pt x="493" y="58"/>
                    <a:pt x="478" y="48"/>
                  </a:cubicBezTo>
                  <a:cubicBezTo>
                    <a:pt x="453" y="87"/>
                    <a:pt x="453" y="87"/>
                    <a:pt x="453" y="87"/>
                  </a:cubicBezTo>
                  <a:cubicBezTo>
                    <a:pt x="440" y="78"/>
                    <a:pt x="431" y="72"/>
                    <a:pt x="416" y="66"/>
                  </a:cubicBezTo>
                  <a:cubicBezTo>
                    <a:pt x="399" y="108"/>
                    <a:pt x="399" y="108"/>
                    <a:pt x="399" y="108"/>
                  </a:cubicBezTo>
                  <a:cubicBezTo>
                    <a:pt x="397" y="107"/>
                    <a:pt x="389" y="104"/>
                    <a:pt x="387" y="104"/>
                  </a:cubicBezTo>
                  <a:cubicBezTo>
                    <a:pt x="403" y="61"/>
                    <a:pt x="403" y="61"/>
                    <a:pt x="403" y="61"/>
                  </a:cubicBezTo>
                  <a:cubicBezTo>
                    <a:pt x="397" y="59"/>
                    <a:pt x="391" y="57"/>
                    <a:pt x="384" y="55"/>
                  </a:cubicBezTo>
                  <a:cubicBezTo>
                    <a:pt x="397" y="12"/>
                    <a:pt x="397" y="12"/>
                    <a:pt x="397" y="12"/>
                  </a:cubicBezTo>
                  <a:cubicBezTo>
                    <a:pt x="386" y="9"/>
                    <a:pt x="376" y="6"/>
                    <a:pt x="365" y="4"/>
                  </a:cubicBezTo>
                  <a:cubicBezTo>
                    <a:pt x="357" y="49"/>
                    <a:pt x="357" y="49"/>
                    <a:pt x="357" y="49"/>
                  </a:cubicBezTo>
                  <a:cubicBezTo>
                    <a:pt x="353" y="48"/>
                    <a:pt x="348" y="47"/>
                    <a:pt x="344" y="47"/>
                  </a:cubicBezTo>
                  <a:cubicBezTo>
                    <a:pt x="338" y="92"/>
                    <a:pt x="338" y="92"/>
                    <a:pt x="338" y="92"/>
                  </a:cubicBezTo>
                  <a:cubicBezTo>
                    <a:pt x="336" y="91"/>
                    <a:pt x="327" y="91"/>
                    <a:pt x="325" y="91"/>
                  </a:cubicBezTo>
                  <a:cubicBezTo>
                    <a:pt x="329" y="46"/>
                    <a:pt x="329" y="46"/>
                    <a:pt x="329" y="46"/>
                  </a:cubicBezTo>
                  <a:cubicBezTo>
                    <a:pt x="324" y="45"/>
                    <a:pt x="325" y="45"/>
                    <a:pt x="319" y="45"/>
                  </a:cubicBezTo>
                  <a:cubicBezTo>
                    <a:pt x="320" y="0"/>
                    <a:pt x="320" y="0"/>
                    <a:pt x="320" y="0"/>
                  </a:cubicBezTo>
                  <a:cubicBezTo>
                    <a:pt x="317" y="0"/>
                    <a:pt x="314" y="0"/>
                    <a:pt x="311" y="0"/>
                  </a:cubicBezTo>
                  <a:cubicBezTo>
                    <a:pt x="139" y="0"/>
                    <a:pt x="0" y="139"/>
                    <a:pt x="0" y="310"/>
                  </a:cubicBezTo>
                  <a:cubicBezTo>
                    <a:pt x="0" y="481"/>
                    <a:pt x="139" y="620"/>
                    <a:pt x="311" y="620"/>
                  </a:cubicBezTo>
                  <a:cubicBezTo>
                    <a:pt x="314" y="620"/>
                    <a:pt x="315" y="620"/>
                    <a:pt x="318" y="620"/>
                  </a:cubicBezTo>
                  <a:cubicBezTo>
                    <a:pt x="317" y="575"/>
                    <a:pt x="317" y="575"/>
                    <a:pt x="317" y="575"/>
                  </a:cubicBezTo>
                  <a:cubicBezTo>
                    <a:pt x="322" y="575"/>
                    <a:pt x="328" y="575"/>
                    <a:pt x="333" y="574"/>
                  </a:cubicBezTo>
                  <a:cubicBezTo>
                    <a:pt x="338" y="619"/>
                    <a:pt x="338" y="619"/>
                    <a:pt x="338" y="619"/>
                  </a:cubicBezTo>
                  <a:cubicBezTo>
                    <a:pt x="340" y="619"/>
                    <a:pt x="361" y="616"/>
                    <a:pt x="363" y="616"/>
                  </a:cubicBezTo>
                  <a:cubicBezTo>
                    <a:pt x="353" y="571"/>
                    <a:pt x="353" y="571"/>
                    <a:pt x="353" y="571"/>
                  </a:cubicBezTo>
                  <a:cubicBezTo>
                    <a:pt x="352" y="571"/>
                    <a:pt x="341" y="573"/>
                    <a:pt x="335" y="574"/>
                  </a:cubicBezTo>
                  <a:cubicBezTo>
                    <a:pt x="331" y="529"/>
                    <a:pt x="331" y="529"/>
                    <a:pt x="331" y="529"/>
                  </a:cubicBezTo>
                  <a:cubicBezTo>
                    <a:pt x="324" y="529"/>
                    <a:pt x="317" y="530"/>
                    <a:pt x="311" y="530"/>
                  </a:cubicBezTo>
                  <a:cubicBezTo>
                    <a:pt x="311" y="484"/>
                    <a:pt x="311" y="484"/>
                    <a:pt x="311" y="484"/>
                  </a:cubicBezTo>
                  <a:cubicBezTo>
                    <a:pt x="214" y="484"/>
                    <a:pt x="136" y="406"/>
                    <a:pt x="136" y="310"/>
                  </a:cubicBezTo>
                  <a:cubicBezTo>
                    <a:pt x="136" y="214"/>
                    <a:pt x="214" y="136"/>
                    <a:pt x="311" y="136"/>
                  </a:cubicBezTo>
                  <a:cubicBezTo>
                    <a:pt x="338" y="136"/>
                    <a:pt x="364" y="142"/>
                    <a:pt x="388" y="154"/>
                  </a:cubicBezTo>
                  <a:cubicBezTo>
                    <a:pt x="409" y="113"/>
                    <a:pt x="409" y="113"/>
                    <a:pt x="409" y="113"/>
                  </a:cubicBezTo>
                  <a:cubicBezTo>
                    <a:pt x="412" y="115"/>
                    <a:pt x="421" y="121"/>
                    <a:pt x="424" y="122"/>
                  </a:cubicBezTo>
                  <a:cubicBezTo>
                    <a:pt x="403" y="162"/>
                    <a:pt x="403" y="162"/>
                    <a:pt x="403" y="162"/>
                  </a:cubicBezTo>
                  <a:cubicBezTo>
                    <a:pt x="433" y="181"/>
                    <a:pt x="456" y="208"/>
                    <a:pt x="470" y="240"/>
                  </a:cubicBezTo>
                  <a:cubicBezTo>
                    <a:pt x="512" y="222"/>
                    <a:pt x="512" y="222"/>
                    <a:pt x="512" y="222"/>
                  </a:cubicBezTo>
                  <a:cubicBezTo>
                    <a:pt x="513" y="225"/>
                    <a:pt x="518" y="237"/>
                    <a:pt x="519" y="241"/>
                  </a:cubicBezTo>
                  <a:cubicBezTo>
                    <a:pt x="477" y="258"/>
                    <a:pt x="477" y="258"/>
                    <a:pt x="477" y="258"/>
                  </a:cubicBezTo>
                  <a:cubicBezTo>
                    <a:pt x="482" y="274"/>
                    <a:pt x="485" y="292"/>
                    <a:pt x="485" y="310"/>
                  </a:cubicBezTo>
                  <a:cubicBezTo>
                    <a:pt x="485" y="343"/>
                    <a:pt x="476" y="375"/>
                    <a:pt x="459" y="402"/>
                  </a:cubicBezTo>
                  <a:cubicBezTo>
                    <a:pt x="497" y="426"/>
                    <a:pt x="497" y="426"/>
                    <a:pt x="497" y="426"/>
                  </a:cubicBezTo>
                  <a:cubicBezTo>
                    <a:pt x="491" y="435"/>
                    <a:pt x="486" y="443"/>
                    <a:pt x="479" y="451"/>
                  </a:cubicBezTo>
                  <a:cubicBezTo>
                    <a:pt x="513" y="480"/>
                    <a:pt x="513" y="480"/>
                    <a:pt x="513" y="480"/>
                  </a:cubicBezTo>
                  <a:cubicBezTo>
                    <a:pt x="510" y="484"/>
                    <a:pt x="507" y="487"/>
                    <a:pt x="504" y="491"/>
                  </a:cubicBezTo>
                  <a:cubicBezTo>
                    <a:pt x="537" y="522"/>
                    <a:pt x="537" y="522"/>
                    <a:pt x="537" y="522"/>
                  </a:cubicBezTo>
                  <a:cubicBezTo>
                    <a:pt x="550" y="508"/>
                    <a:pt x="562" y="494"/>
                    <a:pt x="572" y="478"/>
                  </a:cubicBezTo>
                  <a:cubicBezTo>
                    <a:pt x="533" y="454"/>
                    <a:pt x="533" y="454"/>
                    <a:pt x="533" y="454"/>
                  </a:cubicBezTo>
                  <a:cubicBezTo>
                    <a:pt x="541" y="442"/>
                    <a:pt x="548" y="430"/>
                    <a:pt x="553" y="417"/>
                  </a:cubicBezTo>
                  <a:cubicBezTo>
                    <a:pt x="512" y="397"/>
                    <a:pt x="512" y="397"/>
                    <a:pt x="512" y="397"/>
                  </a:cubicBezTo>
                  <a:cubicBezTo>
                    <a:pt x="513" y="395"/>
                    <a:pt x="517" y="386"/>
                    <a:pt x="518" y="384"/>
                  </a:cubicBezTo>
                  <a:cubicBezTo>
                    <a:pt x="561" y="399"/>
                    <a:pt x="561" y="399"/>
                    <a:pt x="561" y="399"/>
                  </a:cubicBezTo>
                  <a:cubicBezTo>
                    <a:pt x="562" y="394"/>
                    <a:pt x="564" y="390"/>
                    <a:pt x="565" y="385"/>
                  </a:cubicBezTo>
                  <a:cubicBezTo>
                    <a:pt x="608" y="398"/>
                    <a:pt x="608" y="398"/>
                    <a:pt x="608" y="398"/>
                  </a:cubicBezTo>
                  <a:cubicBezTo>
                    <a:pt x="612" y="387"/>
                    <a:pt x="614" y="376"/>
                    <a:pt x="616" y="365"/>
                  </a:cubicBezTo>
                  <a:cubicBezTo>
                    <a:pt x="572" y="357"/>
                    <a:pt x="572" y="357"/>
                    <a:pt x="572" y="357"/>
                  </a:cubicBezTo>
                  <a:cubicBezTo>
                    <a:pt x="573" y="352"/>
                    <a:pt x="574" y="351"/>
                    <a:pt x="574" y="346"/>
                  </a:cubicBezTo>
                  <a:cubicBezTo>
                    <a:pt x="529" y="341"/>
                    <a:pt x="529" y="341"/>
                    <a:pt x="529" y="341"/>
                  </a:cubicBezTo>
                  <a:cubicBezTo>
                    <a:pt x="529" y="338"/>
                    <a:pt x="530" y="330"/>
                    <a:pt x="530" y="328"/>
                  </a:cubicBezTo>
                  <a:lnTo>
                    <a:pt x="575" y="331"/>
                  </a:lnTo>
                  <a:close/>
                  <a:moveTo>
                    <a:pt x="483" y="510"/>
                  </a:moveTo>
                  <a:cubicBezTo>
                    <a:pt x="454" y="476"/>
                    <a:pt x="454" y="476"/>
                    <a:pt x="454" y="476"/>
                  </a:cubicBezTo>
                  <a:cubicBezTo>
                    <a:pt x="445" y="484"/>
                    <a:pt x="440" y="488"/>
                    <a:pt x="430" y="494"/>
                  </a:cubicBezTo>
                  <a:cubicBezTo>
                    <a:pt x="406" y="456"/>
                    <a:pt x="406" y="456"/>
                    <a:pt x="406" y="456"/>
                  </a:cubicBezTo>
                  <a:cubicBezTo>
                    <a:pt x="403" y="457"/>
                    <a:pt x="387" y="467"/>
                    <a:pt x="387" y="467"/>
                  </a:cubicBezTo>
                  <a:cubicBezTo>
                    <a:pt x="408" y="507"/>
                    <a:pt x="408" y="507"/>
                    <a:pt x="408" y="507"/>
                  </a:cubicBezTo>
                  <a:cubicBezTo>
                    <a:pt x="408" y="507"/>
                    <a:pt x="425" y="498"/>
                    <a:pt x="425" y="498"/>
                  </a:cubicBezTo>
                  <a:cubicBezTo>
                    <a:pt x="449" y="536"/>
                    <a:pt x="449" y="536"/>
                    <a:pt x="449" y="536"/>
                  </a:cubicBezTo>
                  <a:cubicBezTo>
                    <a:pt x="459" y="531"/>
                    <a:pt x="468" y="524"/>
                    <a:pt x="477" y="517"/>
                  </a:cubicBezTo>
                  <a:cubicBezTo>
                    <a:pt x="505" y="552"/>
                    <a:pt x="505" y="552"/>
                    <a:pt x="505" y="552"/>
                  </a:cubicBezTo>
                  <a:cubicBezTo>
                    <a:pt x="511" y="547"/>
                    <a:pt x="516" y="543"/>
                    <a:pt x="522" y="538"/>
                  </a:cubicBezTo>
                  <a:cubicBezTo>
                    <a:pt x="491" y="504"/>
                    <a:pt x="491" y="504"/>
                    <a:pt x="491" y="504"/>
                  </a:cubicBezTo>
                  <a:cubicBezTo>
                    <a:pt x="488" y="506"/>
                    <a:pt x="486" y="508"/>
                    <a:pt x="483" y="510"/>
                  </a:cubicBez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353C45"/>
                </a:solidFill>
              </a:endParaRPr>
            </a:p>
          </p:txBody>
        </p:sp>
        <p:sp>
          <p:nvSpPr>
            <p:cNvPr id="20" name="Freeform 6"/>
            <p:cNvSpPr>
              <a:spLocks noChangeAspect="1" noEditPoints="1"/>
            </p:cNvSpPr>
            <p:nvPr/>
          </p:nvSpPr>
          <p:spPr bwMode="auto">
            <a:xfrm>
              <a:off x="1862" y="1358"/>
              <a:ext cx="3784" cy="491"/>
            </a:xfrm>
            <a:custGeom>
              <a:avLst/>
              <a:gdLst>
                <a:gd name="T0" fmla="*/ 0 w 1600"/>
                <a:gd name="T1" fmla="*/ 202 h 207"/>
                <a:gd name="T2" fmla="*/ 81 w 1600"/>
                <a:gd name="T3" fmla="*/ 175 h 207"/>
                <a:gd name="T4" fmla="*/ 235 w 1600"/>
                <a:gd name="T5" fmla="*/ 202 h 207"/>
                <a:gd name="T6" fmla="*/ 188 w 1600"/>
                <a:gd name="T7" fmla="*/ 18 h 207"/>
                <a:gd name="T8" fmla="*/ 108 w 1600"/>
                <a:gd name="T9" fmla="*/ 131 h 207"/>
                <a:gd name="T10" fmla="*/ 190 w 1600"/>
                <a:gd name="T11" fmla="*/ 131 h 207"/>
                <a:gd name="T12" fmla="*/ 486 w 1600"/>
                <a:gd name="T13" fmla="*/ 19 h 207"/>
                <a:gd name="T14" fmla="*/ 325 w 1600"/>
                <a:gd name="T15" fmla="*/ 202 h 207"/>
                <a:gd name="T16" fmla="*/ 386 w 1600"/>
                <a:gd name="T17" fmla="*/ 158 h 207"/>
                <a:gd name="T18" fmla="*/ 571 w 1600"/>
                <a:gd name="T19" fmla="*/ 89 h 207"/>
                <a:gd name="T20" fmla="*/ 481 w 1600"/>
                <a:gd name="T21" fmla="*/ 116 h 207"/>
                <a:gd name="T22" fmla="*/ 386 w 1600"/>
                <a:gd name="T23" fmla="*/ 65 h 207"/>
                <a:gd name="T24" fmla="*/ 509 w 1600"/>
                <a:gd name="T25" fmla="*/ 90 h 207"/>
                <a:gd name="T26" fmla="*/ 763 w 1600"/>
                <a:gd name="T27" fmla="*/ 19 h 207"/>
                <a:gd name="T28" fmla="*/ 602 w 1600"/>
                <a:gd name="T29" fmla="*/ 202 h 207"/>
                <a:gd name="T30" fmla="*/ 663 w 1600"/>
                <a:gd name="T31" fmla="*/ 158 h 207"/>
                <a:gd name="T32" fmla="*/ 848 w 1600"/>
                <a:gd name="T33" fmla="*/ 89 h 207"/>
                <a:gd name="T34" fmla="*/ 758 w 1600"/>
                <a:gd name="T35" fmla="*/ 116 h 207"/>
                <a:gd name="T36" fmla="*/ 663 w 1600"/>
                <a:gd name="T37" fmla="*/ 65 h 207"/>
                <a:gd name="T38" fmla="*/ 786 w 1600"/>
                <a:gd name="T39" fmla="*/ 90 h 207"/>
                <a:gd name="T40" fmla="*/ 866 w 1600"/>
                <a:gd name="T41" fmla="*/ 19 h 207"/>
                <a:gd name="T42" fmla="*/ 1134 w 1600"/>
                <a:gd name="T43" fmla="*/ 65 h 207"/>
                <a:gd name="T44" fmla="*/ 1030 w 1600"/>
                <a:gd name="T45" fmla="*/ 202 h 207"/>
                <a:gd name="T46" fmla="*/ 969 w 1600"/>
                <a:gd name="T47" fmla="*/ 65 h 207"/>
                <a:gd name="T48" fmla="*/ 866 w 1600"/>
                <a:gd name="T49" fmla="*/ 19 h 207"/>
                <a:gd name="T50" fmla="*/ 1230 w 1600"/>
                <a:gd name="T51" fmla="*/ 19 h 207"/>
                <a:gd name="T52" fmla="*/ 1169 w 1600"/>
                <a:gd name="T53" fmla="*/ 202 h 207"/>
                <a:gd name="T54" fmla="*/ 1416 w 1600"/>
                <a:gd name="T55" fmla="*/ 14 h 207"/>
                <a:gd name="T56" fmla="*/ 1416 w 1600"/>
                <a:gd name="T57" fmla="*/ 207 h 207"/>
                <a:gd name="T58" fmla="*/ 1416 w 1600"/>
                <a:gd name="T59" fmla="*/ 14 h 207"/>
                <a:gd name="T60" fmla="*/ 1332 w 1600"/>
                <a:gd name="T61" fmla="*/ 110 h 207"/>
                <a:gd name="T62" fmla="*/ 1501 w 1600"/>
                <a:gd name="T63" fmla="*/ 111 h 207"/>
                <a:gd name="T64" fmla="*/ 1585 w 1600"/>
                <a:gd name="T65" fmla="*/ 19 h 207"/>
                <a:gd name="T66" fmla="*/ 1589 w 1600"/>
                <a:gd name="T67" fmla="*/ 15 h 207"/>
                <a:gd name="T68" fmla="*/ 1581 w 1600"/>
                <a:gd name="T69" fmla="*/ 9 h 207"/>
                <a:gd name="T70" fmla="*/ 1574 w 1600"/>
                <a:gd name="T71" fmla="*/ 28 h 207"/>
                <a:gd name="T72" fmla="*/ 1578 w 1600"/>
                <a:gd name="T73" fmla="*/ 21 h 207"/>
                <a:gd name="T74" fmla="*/ 1584 w 1600"/>
                <a:gd name="T75" fmla="*/ 23 h 207"/>
                <a:gd name="T76" fmla="*/ 1590 w 1600"/>
                <a:gd name="T77" fmla="*/ 28 h 207"/>
                <a:gd name="T78" fmla="*/ 1585 w 1600"/>
                <a:gd name="T79" fmla="*/ 19 h 207"/>
                <a:gd name="T80" fmla="*/ 1579 w 1600"/>
                <a:gd name="T81" fmla="*/ 18 h 207"/>
                <a:gd name="T82" fmla="*/ 1581 w 1600"/>
                <a:gd name="T83" fmla="*/ 12 h 207"/>
                <a:gd name="T84" fmla="*/ 1580 w 1600"/>
                <a:gd name="T85" fmla="*/ 18 h 207"/>
                <a:gd name="T86" fmla="*/ 1563 w 1600"/>
                <a:gd name="T87" fmla="*/ 18 h 207"/>
                <a:gd name="T88" fmla="*/ 1600 w 1600"/>
                <a:gd name="T89" fmla="*/ 18 h 207"/>
                <a:gd name="T90" fmla="*/ 1581 w 1600"/>
                <a:gd name="T91" fmla="*/ 33 h 207"/>
                <a:gd name="T92" fmla="*/ 1581 w 1600"/>
                <a:gd name="T93" fmla="*/ 4 h 207"/>
                <a:gd name="T94" fmla="*/ 1581 w 1600"/>
                <a:gd name="T95" fmla="*/ 3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0" h="207">
                  <a:moveTo>
                    <a:pt x="115" y="18"/>
                  </a:moveTo>
                  <a:cubicBezTo>
                    <a:pt x="0" y="202"/>
                    <a:pt x="0" y="202"/>
                    <a:pt x="0" y="202"/>
                  </a:cubicBezTo>
                  <a:cubicBezTo>
                    <a:pt x="64" y="202"/>
                    <a:pt x="64" y="202"/>
                    <a:pt x="64" y="202"/>
                  </a:cubicBezTo>
                  <a:cubicBezTo>
                    <a:pt x="81" y="175"/>
                    <a:pt x="81" y="175"/>
                    <a:pt x="81" y="175"/>
                  </a:cubicBezTo>
                  <a:cubicBezTo>
                    <a:pt x="217" y="175"/>
                    <a:pt x="217" y="175"/>
                    <a:pt x="217" y="175"/>
                  </a:cubicBezTo>
                  <a:cubicBezTo>
                    <a:pt x="235" y="202"/>
                    <a:pt x="235" y="202"/>
                    <a:pt x="235" y="202"/>
                  </a:cubicBezTo>
                  <a:cubicBezTo>
                    <a:pt x="303" y="202"/>
                    <a:pt x="303" y="202"/>
                    <a:pt x="303" y="202"/>
                  </a:cubicBezTo>
                  <a:cubicBezTo>
                    <a:pt x="188" y="18"/>
                    <a:pt x="188" y="18"/>
                    <a:pt x="188" y="18"/>
                  </a:cubicBezTo>
                  <a:lnTo>
                    <a:pt x="115" y="18"/>
                  </a:lnTo>
                  <a:close/>
                  <a:moveTo>
                    <a:pt x="108" y="131"/>
                  </a:moveTo>
                  <a:cubicBezTo>
                    <a:pt x="149" y="65"/>
                    <a:pt x="149" y="65"/>
                    <a:pt x="149" y="65"/>
                  </a:cubicBezTo>
                  <a:cubicBezTo>
                    <a:pt x="190" y="131"/>
                    <a:pt x="190" y="131"/>
                    <a:pt x="190" y="131"/>
                  </a:cubicBezTo>
                  <a:lnTo>
                    <a:pt x="108" y="131"/>
                  </a:lnTo>
                  <a:close/>
                  <a:moveTo>
                    <a:pt x="486" y="19"/>
                  </a:moveTo>
                  <a:cubicBezTo>
                    <a:pt x="325" y="19"/>
                    <a:pt x="325" y="19"/>
                    <a:pt x="325" y="19"/>
                  </a:cubicBezTo>
                  <a:cubicBezTo>
                    <a:pt x="325" y="202"/>
                    <a:pt x="325" y="202"/>
                    <a:pt x="325" y="202"/>
                  </a:cubicBezTo>
                  <a:cubicBezTo>
                    <a:pt x="386" y="202"/>
                    <a:pt x="386" y="202"/>
                    <a:pt x="386" y="202"/>
                  </a:cubicBezTo>
                  <a:cubicBezTo>
                    <a:pt x="386" y="158"/>
                    <a:pt x="386" y="158"/>
                    <a:pt x="386" y="158"/>
                  </a:cubicBezTo>
                  <a:cubicBezTo>
                    <a:pt x="396" y="158"/>
                    <a:pt x="468" y="158"/>
                    <a:pt x="485" y="158"/>
                  </a:cubicBezTo>
                  <a:cubicBezTo>
                    <a:pt x="535" y="158"/>
                    <a:pt x="571" y="146"/>
                    <a:pt x="571" y="89"/>
                  </a:cubicBezTo>
                  <a:cubicBezTo>
                    <a:pt x="571" y="31"/>
                    <a:pt x="535" y="19"/>
                    <a:pt x="486" y="19"/>
                  </a:cubicBezTo>
                  <a:close/>
                  <a:moveTo>
                    <a:pt x="481" y="116"/>
                  </a:moveTo>
                  <a:cubicBezTo>
                    <a:pt x="468" y="116"/>
                    <a:pt x="397" y="116"/>
                    <a:pt x="386" y="116"/>
                  </a:cubicBezTo>
                  <a:cubicBezTo>
                    <a:pt x="386" y="65"/>
                    <a:pt x="386" y="65"/>
                    <a:pt x="386" y="65"/>
                  </a:cubicBezTo>
                  <a:cubicBezTo>
                    <a:pt x="386" y="65"/>
                    <a:pt x="463" y="65"/>
                    <a:pt x="480" y="65"/>
                  </a:cubicBezTo>
                  <a:cubicBezTo>
                    <a:pt x="503" y="65"/>
                    <a:pt x="509" y="71"/>
                    <a:pt x="509" y="90"/>
                  </a:cubicBezTo>
                  <a:cubicBezTo>
                    <a:pt x="509" y="110"/>
                    <a:pt x="503" y="116"/>
                    <a:pt x="481" y="116"/>
                  </a:cubicBezTo>
                  <a:close/>
                  <a:moveTo>
                    <a:pt x="763" y="19"/>
                  </a:moveTo>
                  <a:cubicBezTo>
                    <a:pt x="602" y="19"/>
                    <a:pt x="602" y="19"/>
                    <a:pt x="602" y="19"/>
                  </a:cubicBezTo>
                  <a:cubicBezTo>
                    <a:pt x="602" y="202"/>
                    <a:pt x="602" y="202"/>
                    <a:pt x="602" y="202"/>
                  </a:cubicBezTo>
                  <a:cubicBezTo>
                    <a:pt x="663" y="202"/>
                    <a:pt x="663" y="202"/>
                    <a:pt x="663" y="202"/>
                  </a:cubicBezTo>
                  <a:cubicBezTo>
                    <a:pt x="663" y="158"/>
                    <a:pt x="663" y="158"/>
                    <a:pt x="663" y="158"/>
                  </a:cubicBezTo>
                  <a:cubicBezTo>
                    <a:pt x="673" y="158"/>
                    <a:pt x="745" y="158"/>
                    <a:pt x="762" y="158"/>
                  </a:cubicBezTo>
                  <a:cubicBezTo>
                    <a:pt x="812" y="158"/>
                    <a:pt x="848" y="146"/>
                    <a:pt x="848" y="89"/>
                  </a:cubicBezTo>
                  <a:cubicBezTo>
                    <a:pt x="848" y="31"/>
                    <a:pt x="812" y="19"/>
                    <a:pt x="763" y="19"/>
                  </a:cubicBezTo>
                  <a:close/>
                  <a:moveTo>
                    <a:pt x="758" y="116"/>
                  </a:moveTo>
                  <a:cubicBezTo>
                    <a:pt x="745" y="116"/>
                    <a:pt x="674" y="116"/>
                    <a:pt x="663" y="116"/>
                  </a:cubicBezTo>
                  <a:cubicBezTo>
                    <a:pt x="663" y="65"/>
                    <a:pt x="663" y="65"/>
                    <a:pt x="663" y="65"/>
                  </a:cubicBezTo>
                  <a:cubicBezTo>
                    <a:pt x="663" y="65"/>
                    <a:pt x="740" y="65"/>
                    <a:pt x="757" y="65"/>
                  </a:cubicBezTo>
                  <a:cubicBezTo>
                    <a:pt x="780" y="65"/>
                    <a:pt x="786" y="71"/>
                    <a:pt x="786" y="90"/>
                  </a:cubicBezTo>
                  <a:cubicBezTo>
                    <a:pt x="786" y="110"/>
                    <a:pt x="780" y="116"/>
                    <a:pt x="758" y="116"/>
                  </a:cubicBezTo>
                  <a:close/>
                  <a:moveTo>
                    <a:pt x="866" y="19"/>
                  </a:moveTo>
                  <a:cubicBezTo>
                    <a:pt x="1134" y="19"/>
                    <a:pt x="1134" y="19"/>
                    <a:pt x="1134" y="19"/>
                  </a:cubicBezTo>
                  <a:cubicBezTo>
                    <a:pt x="1134" y="65"/>
                    <a:pt x="1134" y="65"/>
                    <a:pt x="1134" y="65"/>
                  </a:cubicBezTo>
                  <a:cubicBezTo>
                    <a:pt x="1030" y="65"/>
                    <a:pt x="1030" y="65"/>
                    <a:pt x="1030" y="65"/>
                  </a:cubicBezTo>
                  <a:cubicBezTo>
                    <a:pt x="1030" y="202"/>
                    <a:pt x="1030" y="202"/>
                    <a:pt x="1030" y="202"/>
                  </a:cubicBezTo>
                  <a:cubicBezTo>
                    <a:pt x="969" y="202"/>
                    <a:pt x="969" y="202"/>
                    <a:pt x="969" y="202"/>
                  </a:cubicBezTo>
                  <a:cubicBezTo>
                    <a:pt x="969" y="65"/>
                    <a:pt x="969" y="65"/>
                    <a:pt x="969" y="65"/>
                  </a:cubicBezTo>
                  <a:cubicBezTo>
                    <a:pt x="866" y="65"/>
                    <a:pt x="866" y="65"/>
                    <a:pt x="866" y="65"/>
                  </a:cubicBezTo>
                  <a:lnTo>
                    <a:pt x="866" y="19"/>
                  </a:lnTo>
                  <a:close/>
                  <a:moveTo>
                    <a:pt x="1169" y="19"/>
                  </a:moveTo>
                  <a:cubicBezTo>
                    <a:pt x="1230" y="19"/>
                    <a:pt x="1230" y="19"/>
                    <a:pt x="1230" y="19"/>
                  </a:cubicBezTo>
                  <a:cubicBezTo>
                    <a:pt x="1230" y="202"/>
                    <a:pt x="1230" y="202"/>
                    <a:pt x="1230" y="202"/>
                  </a:cubicBezTo>
                  <a:cubicBezTo>
                    <a:pt x="1169" y="202"/>
                    <a:pt x="1169" y="202"/>
                    <a:pt x="1169" y="202"/>
                  </a:cubicBezTo>
                  <a:lnTo>
                    <a:pt x="1169" y="19"/>
                  </a:lnTo>
                  <a:close/>
                  <a:moveTo>
                    <a:pt x="1416" y="14"/>
                  </a:moveTo>
                  <a:cubicBezTo>
                    <a:pt x="1312" y="14"/>
                    <a:pt x="1265" y="30"/>
                    <a:pt x="1265" y="111"/>
                  </a:cubicBezTo>
                  <a:cubicBezTo>
                    <a:pt x="1265" y="191"/>
                    <a:pt x="1311" y="207"/>
                    <a:pt x="1416" y="207"/>
                  </a:cubicBezTo>
                  <a:cubicBezTo>
                    <a:pt x="1520" y="207"/>
                    <a:pt x="1567" y="191"/>
                    <a:pt x="1567" y="110"/>
                  </a:cubicBezTo>
                  <a:cubicBezTo>
                    <a:pt x="1567" y="30"/>
                    <a:pt x="1520" y="14"/>
                    <a:pt x="1416" y="14"/>
                  </a:cubicBezTo>
                  <a:close/>
                  <a:moveTo>
                    <a:pt x="1416" y="162"/>
                  </a:moveTo>
                  <a:cubicBezTo>
                    <a:pt x="1350" y="162"/>
                    <a:pt x="1332" y="158"/>
                    <a:pt x="1332" y="110"/>
                  </a:cubicBezTo>
                  <a:cubicBezTo>
                    <a:pt x="1332" y="63"/>
                    <a:pt x="1350" y="60"/>
                    <a:pt x="1416" y="60"/>
                  </a:cubicBezTo>
                  <a:cubicBezTo>
                    <a:pt x="1481" y="60"/>
                    <a:pt x="1501" y="63"/>
                    <a:pt x="1501" y="111"/>
                  </a:cubicBezTo>
                  <a:cubicBezTo>
                    <a:pt x="1501" y="158"/>
                    <a:pt x="1483" y="162"/>
                    <a:pt x="1416" y="162"/>
                  </a:cubicBezTo>
                  <a:close/>
                  <a:moveTo>
                    <a:pt x="1585" y="19"/>
                  </a:moveTo>
                  <a:cubicBezTo>
                    <a:pt x="1585" y="19"/>
                    <a:pt x="1585" y="19"/>
                    <a:pt x="1585" y="19"/>
                  </a:cubicBezTo>
                  <a:cubicBezTo>
                    <a:pt x="1588" y="18"/>
                    <a:pt x="1589" y="17"/>
                    <a:pt x="1589" y="15"/>
                  </a:cubicBezTo>
                  <a:cubicBezTo>
                    <a:pt x="1589" y="13"/>
                    <a:pt x="1588" y="11"/>
                    <a:pt x="1587" y="11"/>
                  </a:cubicBezTo>
                  <a:cubicBezTo>
                    <a:pt x="1586" y="10"/>
                    <a:pt x="1585" y="9"/>
                    <a:pt x="1581" y="9"/>
                  </a:cubicBezTo>
                  <a:cubicBezTo>
                    <a:pt x="1578" y="9"/>
                    <a:pt x="1576" y="9"/>
                    <a:pt x="1574" y="10"/>
                  </a:cubicBezTo>
                  <a:cubicBezTo>
                    <a:pt x="1574" y="28"/>
                    <a:pt x="1574" y="28"/>
                    <a:pt x="1574" y="28"/>
                  </a:cubicBezTo>
                  <a:cubicBezTo>
                    <a:pt x="1578" y="28"/>
                    <a:pt x="1578" y="28"/>
                    <a:pt x="1578" y="28"/>
                  </a:cubicBezTo>
                  <a:cubicBezTo>
                    <a:pt x="1578" y="21"/>
                    <a:pt x="1578" y="21"/>
                    <a:pt x="1578" y="21"/>
                  </a:cubicBezTo>
                  <a:cubicBezTo>
                    <a:pt x="1580" y="21"/>
                    <a:pt x="1580" y="21"/>
                    <a:pt x="1580" y="21"/>
                  </a:cubicBezTo>
                  <a:cubicBezTo>
                    <a:pt x="1583" y="21"/>
                    <a:pt x="1584" y="22"/>
                    <a:pt x="1584" y="23"/>
                  </a:cubicBezTo>
                  <a:cubicBezTo>
                    <a:pt x="1585" y="26"/>
                    <a:pt x="1585" y="27"/>
                    <a:pt x="1586" y="28"/>
                  </a:cubicBezTo>
                  <a:cubicBezTo>
                    <a:pt x="1590" y="28"/>
                    <a:pt x="1590" y="28"/>
                    <a:pt x="1590" y="28"/>
                  </a:cubicBezTo>
                  <a:cubicBezTo>
                    <a:pt x="1590" y="27"/>
                    <a:pt x="1589" y="26"/>
                    <a:pt x="1589" y="23"/>
                  </a:cubicBezTo>
                  <a:cubicBezTo>
                    <a:pt x="1588" y="21"/>
                    <a:pt x="1587" y="20"/>
                    <a:pt x="1585" y="19"/>
                  </a:cubicBezTo>
                  <a:close/>
                  <a:moveTo>
                    <a:pt x="1580" y="18"/>
                  </a:moveTo>
                  <a:cubicBezTo>
                    <a:pt x="1579" y="18"/>
                    <a:pt x="1579" y="18"/>
                    <a:pt x="1579" y="18"/>
                  </a:cubicBezTo>
                  <a:cubicBezTo>
                    <a:pt x="1579" y="12"/>
                    <a:pt x="1579" y="12"/>
                    <a:pt x="1579" y="12"/>
                  </a:cubicBezTo>
                  <a:cubicBezTo>
                    <a:pt x="1579" y="12"/>
                    <a:pt x="1580" y="12"/>
                    <a:pt x="1581" y="12"/>
                  </a:cubicBezTo>
                  <a:cubicBezTo>
                    <a:pt x="1583" y="12"/>
                    <a:pt x="1585" y="13"/>
                    <a:pt x="1585" y="15"/>
                  </a:cubicBezTo>
                  <a:cubicBezTo>
                    <a:pt x="1585" y="17"/>
                    <a:pt x="1583" y="18"/>
                    <a:pt x="1580" y="18"/>
                  </a:cubicBezTo>
                  <a:close/>
                  <a:moveTo>
                    <a:pt x="1581" y="0"/>
                  </a:moveTo>
                  <a:cubicBezTo>
                    <a:pt x="1571" y="0"/>
                    <a:pt x="1563" y="8"/>
                    <a:pt x="1563" y="18"/>
                  </a:cubicBezTo>
                  <a:cubicBezTo>
                    <a:pt x="1563" y="29"/>
                    <a:pt x="1571" y="37"/>
                    <a:pt x="1581" y="37"/>
                  </a:cubicBezTo>
                  <a:cubicBezTo>
                    <a:pt x="1592" y="37"/>
                    <a:pt x="1600" y="29"/>
                    <a:pt x="1600" y="18"/>
                  </a:cubicBezTo>
                  <a:cubicBezTo>
                    <a:pt x="1600" y="8"/>
                    <a:pt x="1592" y="0"/>
                    <a:pt x="1581" y="0"/>
                  </a:cubicBezTo>
                  <a:close/>
                  <a:moveTo>
                    <a:pt x="1581" y="33"/>
                  </a:moveTo>
                  <a:cubicBezTo>
                    <a:pt x="1573" y="33"/>
                    <a:pt x="1567" y="26"/>
                    <a:pt x="1567" y="18"/>
                  </a:cubicBezTo>
                  <a:cubicBezTo>
                    <a:pt x="1567" y="10"/>
                    <a:pt x="1573" y="4"/>
                    <a:pt x="1581" y="4"/>
                  </a:cubicBezTo>
                  <a:cubicBezTo>
                    <a:pt x="1589" y="4"/>
                    <a:pt x="1595" y="10"/>
                    <a:pt x="1595" y="19"/>
                  </a:cubicBezTo>
                  <a:cubicBezTo>
                    <a:pt x="1595" y="26"/>
                    <a:pt x="1589" y="33"/>
                    <a:pt x="1581" y="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353C45"/>
                </a:solidFill>
              </a:endParaRPr>
            </a:p>
          </p:txBody>
        </p:sp>
      </p:grpSp>
      <p:sp>
        <p:nvSpPr>
          <p:cNvPr id="2" name="Title Placeholder 1"/>
          <p:cNvSpPr>
            <a:spLocks noGrp="1"/>
          </p:cNvSpPr>
          <p:nvPr>
            <p:ph type="title"/>
          </p:nvPr>
        </p:nvSpPr>
        <p:spPr>
          <a:xfrm>
            <a:off x="457201" y="10170"/>
            <a:ext cx="8229601" cy="904230"/>
          </a:xfrm>
          <a:prstGeom prst="rect">
            <a:avLst/>
          </a:prstGeom>
        </p:spPr>
        <p:txBody>
          <a:bodyPr vert="horz" lIns="0" tIns="60912" rIns="0" bIns="60912" rtlCol="0" anchor="ctr">
            <a:normAutofit/>
          </a:bodyPr>
          <a:lstStyle/>
          <a:p>
            <a:r>
              <a:rPr lang="en-US"/>
              <a:t>Click to edit Master title style</a:t>
            </a:r>
            <a:endParaRPr lang="en-US" dirty="0"/>
          </a:p>
        </p:txBody>
      </p:sp>
      <p:sp>
        <p:nvSpPr>
          <p:cNvPr id="4" name="Rectangle 3"/>
          <p:cNvSpPr/>
          <p:nvPr userDrawn="1"/>
        </p:nvSpPr>
        <p:spPr>
          <a:xfrm>
            <a:off x="-1651" y="3"/>
            <a:ext cx="9145651" cy="68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Footer Placeholder 4"/>
          <p:cNvSpPr txBox="1">
            <a:spLocks/>
          </p:cNvSpPr>
          <p:nvPr userDrawn="1"/>
        </p:nvSpPr>
        <p:spPr>
          <a:xfrm>
            <a:off x="436961" y="4879547"/>
            <a:ext cx="2097730" cy="262265"/>
          </a:xfrm>
          <a:prstGeom prst="rect">
            <a:avLst/>
          </a:prstGeom>
        </p:spPr>
        <p:txBody>
          <a:bodyPr vert="horz" lIns="0" tIns="0" rIns="0" bIns="0" rtlCol="0" anchor="ctr"/>
          <a:lstStyle>
            <a:defPPr>
              <a:defRPr lang="en-US"/>
            </a:defPPr>
            <a:lvl1pPr algn="l" rtl="0" fontAlgn="base">
              <a:spcBef>
                <a:spcPct val="0"/>
              </a:spcBef>
              <a:spcAft>
                <a:spcPct val="0"/>
              </a:spcAft>
              <a:defRPr sz="675" kern="1200">
                <a:solidFill>
                  <a:schemeClr val="accent2"/>
                </a:solidFill>
                <a:latin typeface="+mn-lt"/>
                <a:ea typeface="+mn-ea"/>
                <a:cs typeface="+mn-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708" fontAlgn="auto">
              <a:spcBef>
                <a:spcPts val="0"/>
              </a:spcBef>
              <a:spcAft>
                <a:spcPts val="0"/>
              </a:spcAft>
            </a:pPr>
            <a:r>
              <a:rPr lang="en-US" dirty="0">
                <a:solidFill>
                  <a:srgbClr val="7E848B"/>
                </a:solidFill>
              </a:rPr>
              <a:t>© 2017 Apptio, All rights reserved (v2.5)</a:t>
            </a:r>
          </a:p>
        </p:txBody>
      </p:sp>
      <p:sp>
        <p:nvSpPr>
          <p:cNvPr id="22" name="Slide Number Placeholder 5"/>
          <p:cNvSpPr txBox="1">
            <a:spLocks/>
          </p:cNvSpPr>
          <p:nvPr userDrawn="1"/>
        </p:nvSpPr>
        <p:spPr>
          <a:xfrm>
            <a:off x="-1192" y="4879547"/>
            <a:ext cx="339090" cy="262265"/>
          </a:xfrm>
          <a:prstGeom prst="rect">
            <a:avLst/>
          </a:prstGeom>
        </p:spPr>
        <p:txBody>
          <a:bodyPr vert="horz" lIns="0" tIns="0" rIns="0" bIns="0" rtlCol="0" anchor="ctr"/>
          <a:lstStyle>
            <a:defPPr>
              <a:defRPr lang="en-US"/>
            </a:defPPr>
            <a:lvl1pPr algn="r" rtl="0" fontAlgn="base">
              <a:spcBef>
                <a:spcPct val="0"/>
              </a:spcBef>
              <a:spcAft>
                <a:spcPct val="0"/>
              </a:spcAft>
              <a:defRPr sz="788" b="1" kern="1200">
                <a:solidFill>
                  <a:schemeClr val="accent1"/>
                </a:solidFill>
                <a:latin typeface="+mj-lt"/>
                <a:ea typeface="+mj-ea"/>
                <a:cs typeface="+mj-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708" fontAlgn="auto">
              <a:spcBef>
                <a:spcPts val="0"/>
              </a:spcBef>
              <a:spcAft>
                <a:spcPts val="0"/>
              </a:spcAft>
            </a:pPr>
            <a:fld id="{4C1362D4-5ABD-4326-94E6-7A5ADE3C9964}" type="slidenum">
              <a:rPr lang="en-US" smtClean="0">
                <a:solidFill>
                  <a:srgbClr val="FF661C"/>
                </a:solidFill>
              </a:rPr>
              <a:pPr defTabSz="913708" fontAlgn="auto">
                <a:spcBef>
                  <a:spcPts val="0"/>
                </a:spcBef>
                <a:spcAft>
                  <a:spcPts val="0"/>
                </a:spcAft>
              </a:pPr>
              <a:t>‹#›</a:t>
            </a:fld>
            <a:endParaRPr lang="en-US" dirty="0">
              <a:solidFill>
                <a:srgbClr val="FF661C"/>
              </a:solidFill>
            </a:endParaRPr>
          </a:p>
        </p:txBody>
      </p:sp>
      <p:sp>
        <p:nvSpPr>
          <p:cNvPr id="5" name="Text Placeholder 4"/>
          <p:cNvSpPr>
            <a:spLocks noGrp="1"/>
          </p:cNvSpPr>
          <p:nvPr>
            <p:ph type="body" idx="1"/>
          </p:nvPr>
        </p:nvSpPr>
        <p:spPr>
          <a:xfrm>
            <a:off x="457201" y="914401"/>
            <a:ext cx="8229601" cy="371474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822832"/>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3708" rtl="0" eaLnBrk="1" latinLnBrk="0" hangingPunct="1">
        <a:lnSpc>
          <a:spcPct val="80000"/>
        </a:lnSpc>
        <a:spcBef>
          <a:spcPct val="0"/>
        </a:spcBef>
        <a:buNone/>
        <a:defRPr sz="3225" b="0" kern="1200" cap="none" baseline="0">
          <a:solidFill>
            <a:schemeClr val="tx1"/>
          </a:solidFill>
          <a:latin typeface="+mj-lt"/>
          <a:ea typeface="+mj-ea"/>
          <a:cs typeface="+mj-cs"/>
        </a:defRPr>
      </a:lvl1pPr>
    </p:titleStyle>
    <p:bodyStyle>
      <a:lvl1pPr marL="274320" indent="-274320" algn="l" defTabSz="913708"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mn-lt"/>
          <a:ea typeface="+mn-ea"/>
          <a:cs typeface="+mn-cs"/>
        </a:defRPr>
      </a:lvl1pPr>
      <a:lvl2pPr marL="574675" indent="-228600" algn="l" defTabSz="913708" rtl="0" eaLnBrk="1" latinLnBrk="0" hangingPunct="1">
        <a:spcBef>
          <a:spcPct val="20000"/>
        </a:spcBef>
        <a:buClrTx/>
        <a:buFont typeface="Wingdings" panose="05000000000000000000" pitchFamily="2" charset="2"/>
        <a:buChar char="§"/>
        <a:defRPr lang="en-US" sz="1800" b="0" kern="1200" dirty="0" smtClean="0">
          <a:solidFill>
            <a:schemeClr val="tx1"/>
          </a:solidFill>
          <a:latin typeface="+mn-lt"/>
          <a:ea typeface="+mn-ea"/>
          <a:cs typeface="+mn-cs"/>
        </a:defRPr>
      </a:lvl2pPr>
      <a:lvl3pPr marL="766763" indent="-176213" algn="l" defTabSz="913708" rtl="0" eaLnBrk="1" latinLnBrk="0" hangingPunct="1">
        <a:spcBef>
          <a:spcPct val="20000"/>
        </a:spcBef>
        <a:buClrTx/>
        <a:buFont typeface="Wingdings" panose="05000000000000000000" pitchFamily="2" charset="2"/>
        <a:buChar char="§"/>
        <a:defRPr lang="en-US" sz="1500" b="0" kern="1200" dirty="0" smtClean="0">
          <a:solidFill>
            <a:schemeClr val="tx1"/>
          </a:solidFill>
          <a:latin typeface="+mn-lt"/>
          <a:ea typeface="+mn-ea"/>
          <a:cs typeface="+mn-cs"/>
        </a:defRPr>
      </a:lvl3pPr>
      <a:lvl4pPr marL="973138" indent="-153988" algn="l" defTabSz="913708" rtl="0" eaLnBrk="1" latinLnBrk="0" hangingPunct="1">
        <a:spcBef>
          <a:spcPct val="20000"/>
        </a:spcBef>
        <a:buClrTx/>
        <a:buFont typeface="Wingdings" panose="05000000000000000000" pitchFamily="2" charset="2"/>
        <a:buChar char="§"/>
        <a:defRPr lang="en-US" sz="1350" b="0" kern="1200" dirty="0" smtClean="0">
          <a:solidFill>
            <a:schemeClr val="tx1"/>
          </a:solidFill>
          <a:latin typeface="+mn-lt"/>
          <a:ea typeface="+mn-ea"/>
          <a:cs typeface="+mn-cs"/>
        </a:defRPr>
      </a:lvl4pPr>
      <a:lvl5pPr marL="1143000" indent="-125413" algn="l" defTabSz="913708" rtl="0" eaLnBrk="1" latinLnBrk="0" hangingPunct="1">
        <a:spcBef>
          <a:spcPct val="20000"/>
        </a:spcBef>
        <a:buClrTx/>
        <a:buFont typeface="Wingdings" panose="05000000000000000000" pitchFamily="2" charset="2"/>
        <a:buChar char="§"/>
        <a:defRPr lang="en-US" sz="1350" b="0" kern="1200" dirty="0">
          <a:solidFill>
            <a:schemeClr val="tx1"/>
          </a:solidFill>
          <a:latin typeface="+mn-lt"/>
          <a:ea typeface="+mn-ea"/>
          <a:cs typeface="+mn-cs"/>
        </a:defRPr>
      </a:lvl5pPr>
      <a:lvl6pPr marL="2512691" indent="-228434" algn="l" defTabSz="913708" rtl="0" eaLnBrk="1" latinLnBrk="0" hangingPunct="1">
        <a:spcBef>
          <a:spcPct val="20000"/>
        </a:spcBef>
        <a:buFont typeface="+mj-lt"/>
        <a:buChar char="•"/>
        <a:defRPr sz="2025" kern="1200">
          <a:solidFill>
            <a:schemeClr val="tx1"/>
          </a:solidFill>
          <a:latin typeface="+mn-lt"/>
          <a:ea typeface="+mn-ea"/>
          <a:cs typeface="+mn-cs"/>
        </a:defRPr>
      </a:lvl6pPr>
      <a:lvl7pPr marL="2969546" indent="-228434" algn="l" defTabSz="913708" rtl="0" eaLnBrk="1" latinLnBrk="0" hangingPunct="1">
        <a:spcBef>
          <a:spcPct val="20000"/>
        </a:spcBef>
        <a:buFont typeface="+mj-lt"/>
        <a:buChar char="•"/>
        <a:defRPr sz="2025" kern="1200">
          <a:solidFill>
            <a:schemeClr val="tx1"/>
          </a:solidFill>
          <a:latin typeface="+mn-lt"/>
          <a:ea typeface="+mn-ea"/>
          <a:cs typeface="+mn-cs"/>
        </a:defRPr>
      </a:lvl7pPr>
      <a:lvl8pPr marL="3426398" indent="-228434" algn="l" defTabSz="913708" rtl="0" eaLnBrk="1" latinLnBrk="0" hangingPunct="1">
        <a:spcBef>
          <a:spcPct val="20000"/>
        </a:spcBef>
        <a:buFont typeface="+mj-lt"/>
        <a:buChar char="•"/>
        <a:defRPr sz="2025" kern="1200">
          <a:solidFill>
            <a:schemeClr val="tx1"/>
          </a:solidFill>
          <a:latin typeface="+mn-lt"/>
          <a:ea typeface="+mn-ea"/>
          <a:cs typeface="+mn-cs"/>
        </a:defRPr>
      </a:lvl8pPr>
      <a:lvl9pPr marL="3883253" indent="-228434" algn="l" defTabSz="913708" rtl="0" eaLnBrk="1" latinLnBrk="0" hangingPunct="1">
        <a:spcBef>
          <a:spcPct val="20000"/>
        </a:spcBef>
        <a:buFont typeface="+mj-lt"/>
        <a:buChar char="•"/>
        <a:defRPr sz="2025" kern="1200">
          <a:solidFill>
            <a:schemeClr val="tx1"/>
          </a:solidFill>
          <a:latin typeface="+mn-lt"/>
          <a:ea typeface="+mn-ea"/>
          <a:cs typeface="+mn-cs"/>
        </a:defRPr>
      </a:lvl9pPr>
    </p:bodyStyle>
    <p:otherStyle>
      <a:defPPr>
        <a:defRPr lang="en-US"/>
      </a:defPPr>
      <a:lvl1pPr marL="0" algn="l" defTabSz="913708" rtl="0" eaLnBrk="1" latinLnBrk="0" hangingPunct="1">
        <a:defRPr sz="1800" kern="1200">
          <a:solidFill>
            <a:schemeClr val="tx1"/>
          </a:solidFill>
          <a:latin typeface="+mn-lt"/>
          <a:ea typeface="+mn-ea"/>
          <a:cs typeface="+mn-cs"/>
        </a:defRPr>
      </a:lvl1pPr>
      <a:lvl2pPr marL="456854" algn="l" defTabSz="913708" rtl="0" eaLnBrk="1" latinLnBrk="0" hangingPunct="1">
        <a:defRPr sz="1800" kern="1200">
          <a:solidFill>
            <a:schemeClr val="tx1"/>
          </a:solidFill>
          <a:latin typeface="+mn-lt"/>
          <a:ea typeface="+mn-ea"/>
          <a:cs typeface="+mn-cs"/>
        </a:defRPr>
      </a:lvl2pPr>
      <a:lvl3pPr marL="913708" algn="l" defTabSz="913708" rtl="0" eaLnBrk="1" latinLnBrk="0" hangingPunct="1">
        <a:defRPr sz="1800" kern="1200">
          <a:solidFill>
            <a:schemeClr val="tx1"/>
          </a:solidFill>
          <a:latin typeface="+mn-lt"/>
          <a:ea typeface="+mn-ea"/>
          <a:cs typeface="+mn-cs"/>
        </a:defRPr>
      </a:lvl3pPr>
      <a:lvl4pPr marL="1370562" algn="l" defTabSz="913708" rtl="0" eaLnBrk="1" latinLnBrk="0" hangingPunct="1">
        <a:defRPr sz="1800" kern="1200">
          <a:solidFill>
            <a:schemeClr val="tx1"/>
          </a:solidFill>
          <a:latin typeface="+mn-lt"/>
          <a:ea typeface="+mn-ea"/>
          <a:cs typeface="+mn-cs"/>
        </a:defRPr>
      </a:lvl4pPr>
      <a:lvl5pPr marL="1827413" algn="l" defTabSz="913708" rtl="0" eaLnBrk="1" latinLnBrk="0" hangingPunct="1">
        <a:defRPr sz="1800" kern="1200">
          <a:solidFill>
            <a:schemeClr val="tx1"/>
          </a:solidFill>
          <a:latin typeface="+mn-lt"/>
          <a:ea typeface="+mn-ea"/>
          <a:cs typeface="+mn-cs"/>
        </a:defRPr>
      </a:lvl5pPr>
      <a:lvl6pPr marL="2284262" algn="l" defTabSz="913708" rtl="0" eaLnBrk="1" latinLnBrk="0" hangingPunct="1">
        <a:defRPr sz="1800" kern="1200">
          <a:solidFill>
            <a:schemeClr val="tx1"/>
          </a:solidFill>
          <a:latin typeface="+mn-lt"/>
          <a:ea typeface="+mn-ea"/>
          <a:cs typeface="+mn-cs"/>
        </a:defRPr>
      </a:lvl6pPr>
      <a:lvl7pPr marL="2741123" algn="l" defTabSz="913708" rtl="0" eaLnBrk="1" latinLnBrk="0" hangingPunct="1">
        <a:defRPr sz="1800" kern="1200">
          <a:solidFill>
            <a:schemeClr val="tx1"/>
          </a:solidFill>
          <a:latin typeface="+mn-lt"/>
          <a:ea typeface="+mn-ea"/>
          <a:cs typeface="+mn-cs"/>
        </a:defRPr>
      </a:lvl7pPr>
      <a:lvl8pPr marL="3197972" algn="l" defTabSz="913708" rtl="0" eaLnBrk="1" latinLnBrk="0" hangingPunct="1">
        <a:defRPr sz="1800" kern="1200">
          <a:solidFill>
            <a:schemeClr val="tx1"/>
          </a:solidFill>
          <a:latin typeface="+mn-lt"/>
          <a:ea typeface="+mn-ea"/>
          <a:cs typeface="+mn-cs"/>
        </a:defRPr>
      </a:lvl8pPr>
      <a:lvl9pPr marL="3654822" algn="l" defTabSz="91370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16">
          <p15:clr>
            <a:srgbClr val="F26B43"/>
          </p15:clr>
        </p15:guide>
        <p15:guide id="2"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a:grpSpLocks noChangeAspect="1"/>
          </p:cNvGrpSpPr>
          <p:nvPr userDrawn="1"/>
        </p:nvGrpSpPr>
        <p:grpSpPr bwMode="auto">
          <a:xfrm>
            <a:off x="8306382" y="4889711"/>
            <a:ext cx="703200" cy="187249"/>
            <a:chOff x="118" y="883"/>
            <a:chExt cx="5528" cy="1472"/>
          </a:xfrm>
        </p:grpSpPr>
        <p:sp>
          <p:nvSpPr>
            <p:cNvPr id="19" name="Freeform 5"/>
            <p:cNvSpPr>
              <a:spLocks noChangeAspect="1" noEditPoints="1"/>
            </p:cNvSpPr>
            <p:nvPr/>
          </p:nvSpPr>
          <p:spPr bwMode="auto">
            <a:xfrm>
              <a:off x="118" y="883"/>
              <a:ext cx="1469" cy="1472"/>
            </a:xfrm>
            <a:custGeom>
              <a:avLst/>
              <a:gdLst>
                <a:gd name="T0" fmla="*/ 408 w 621"/>
                <a:gd name="T1" fmla="*/ 507 h 620"/>
                <a:gd name="T2" fmla="*/ 445 w 621"/>
                <a:gd name="T3" fmla="*/ 538 h 620"/>
                <a:gd name="T4" fmla="*/ 439 w 621"/>
                <a:gd name="T5" fmla="*/ 593 h 620"/>
                <a:gd name="T6" fmla="*/ 386 w 621"/>
                <a:gd name="T7" fmla="*/ 564 h 620"/>
                <a:gd name="T8" fmla="*/ 575 w 621"/>
                <a:gd name="T9" fmla="*/ 331 h 620"/>
                <a:gd name="T10" fmla="*/ 621 w 621"/>
                <a:gd name="T11" fmla="*/ 321 h 620"/>
                <a:gd name="T12" fmla="*/ 621 w 621"/>
                <a:gd name="T13" fmla="*/ 299 h 620"/>
                <a:gd name="T14" fmla="*/ 575 w 621"/>
                <a:gd name="T15" fmla="*/ 289 h 620"/>
                <a:gd name="T16" fmla="*/ 524 w 621"/>
                <a:gd name="T17" fmla="*/ 257 h 620"/>
                <a:gd name="T18" fmla="*/ 556 w 621"/>
                <a:gd name="T19" fmla="*/ 208 h 620"/>
                <a:gd name="T20" fmla="*/ 583 w 621"/>
                <a:gd name="T21" fmla="*/ 161 h 620"/>
                <a:gd name="T22" fmla="*/ 550 w 621"/>
                <a:gd name="T23" fmla="*/ 198 h 620"/>
                <a:gd name="T24" fmla="*/ 487 w 621"/>
                <a:gd name="T25" fmla="*/ 177 h 620"/>
                <a:gd name="T26" fmla="*/ 528 w 621"/>
                <a:gd name="T27" fmla="*/ 159 h 620"/>
                <a:gd name="T28" fmla="*/ 537 w 621"/>
                <a:gd name="T29" fmla="*/ 98 h 620"/>
                <a:gd name="T30" fmla="*/ 510 w 621"/>
                <a:gd name="T31" fmla="*/ 137 h 620"/>
                <a:gd name="T32" fmla="*/ 454 w 621"/>
                <a:gd name="T33" fmla="*/ 143 h 620"/>
                <a:gd name="T34" fmla="*/ 491 w 621"/>
                <a:gd name="T35" fmla="*/ 116 h 620"/>
                <a:gd name="T36" fmla="*/ 478 w 621"/>
                <a:gd name="T37" fmla="*/ 48 h 620"/>
                <a:gd name="T38" fmla="*/ 416 w 621"/>
                <a:gd name="T39" fmla="*/ 66 h 620"/>
                <a:gd name="T40" fmla="*/ 387 w 621"/>
                <a:gd name="T41" fmla="*/ 104 h 620"/>
                <a:gd name="T42" fmla="*/ 384 w 621"/>
                <a:gd name="T43" fmla="*/ 55 h 620"/>
                <a:gd name="T44" fmla="*/ 365 w 621"/>
                <a:gd name="T45" fmla="*/ 4 h 620"/>
                <a:gd name="T46" fmla="*/ 344 w 621"/>
                <a:gd name="T47" fmla="*/ 47 h 620"/>
                <a:gd name="T48" fmla="*/ 325 w 621"/>
                <a:gd name="T49" fmla="*/ 91 h 620"/>
                <a:gd name="T50" fmla="*/ 319 w 621"/>
                <a:gd name="T51" fmla="*/ 45 h 620"/>
                <a:gd name="T52" fmla="*/ 311 w 621"/>
                <a:gd name="T53" fmla="*/ 0 h 620"/>
                <a:gd name="T54" fmla="*/ 311 w 621"/>
                <a:gd name="T55" fmla="*/ 620 h 620"/>
                <a:gd name="T56" fmla="*/ 317 w 621"/>
                <a:gd name="T57" fmla="*/ 575 h 620"/>
                <a:gd name="T58" fmla="*/ 338 w 621"/>
                <a:gd name="T59" fmla="*/ 619 h 620"/>
                <a:gd name="T60" fmla="*/ 353 w 621"/>
                <a:gd name="T61" fmla="*/ 571 h 620"/>
                <a:gd name="T62" fmla="*/ 331 w 621"/>
                <a:gd name="T63" fmla="*/ 529 h 620"/>
                <a:gd name="T64" fmla="*/ 311 w 621"/>
                <a:gd name="T65" fmla="*/ 484 h 620"/>
                <a:gd name="T66" fmla="*/ 311 w 621"/>
                <a:gd name="T67" fmla="*/ 136 h 620"/>
                <a:gd name="T68" fmla="*/ 409 w 621"/>
                <a:gd name="T69" fmla="*/ 113 h 620"/>
                <a:gd name="T70" fmla="*/ 403 w 621"/>
                <a:gd name="T71" fmla="*/ 162 h 620"/>
                <a:gd name="T72" fmla="*/ 512 w 621"/>
                <a:gd name="T73" fmla="*/ 222 h 620"/>
                <a:gd name="T74" fmla="*/ 477 w 621"/>
                <a:gd name="T75" fmla="*/ 258 h 620"/>
                <a:gd name="T76" fmla="*/ 459 w 621"/>
                <a:gd name="T77" fmla="*/ 402 h 620"/>
                <a:gd name="T78" fmla="*/ 479 w 621"/>
                <a:gd name="T79" fmla="*/ 451 h 620"/>
                <a:gd name="T80" fmla="*/ 504 w 621"/>
                <a:gd name="T81" fmla="*/ 491 h 620"/>
                <a:gd name="T82" fmla="*/ 572 w 621"/>
                <a:gd name="T83" fmla="*/ 478 h 620"/>
                <a:gd name="T84" fmla="*/ 553 w 621"/>
                <a:gd name="T85" fmla="*/ 417 h 620"/>
                <a:gd name="T86" fmla="*/ 518 w 621"/>
                <a:gd name="T87" fmla="*/ 384 h 620"/>
                <a:gd name="T88" fmla="*/ 565 w 621"/>
                <a:gd name="T89" fmla="*/ 385 h 620"/>
                <a:gd name="T90" fmla="*/ 616 w 621"/>
                <a:gd name="T91" fmla="*/ 365 h 620"/>
                <a:gd name="T92" fmla="*/ 574 w 621"/>
                <a:gd name="T93" fmla="*/ 346 h 620"/>
                <a:gd name="T94" fmla="*/ 530 w 621"/>
                <a:gd name="T95" fmla="*/ 328 h 620"/>
                <a:gd name="T96" fmla="*/ 483 w 621"/>
                <a:gd name="T97" fmla="*/ 510 h 620"/>
                <a:gd name="T98" fmla="*/ 430 w 621"/>
                <a:gd name="T99" fmla="*/ 494 h 620"/>
                <a:gd name="T100" fmla="*/ 387 w 621"/>
                <a:gd name="T101" fmla="*/ 467 h 620"/>
                <a:gd name="T102" fmla="*/ 425 w 621"/>
                <a:gd name="T103" fmla="*/ 498 h 620"/>
                <a:gd name="T104" fmla="*/ 477 w 621"/>
                <a:gd name="T105" fmla="*/ 517 h 620"/>
                <a:gd name="T106" fmla="*/ 522 w 621"/>
                <a:gd name="T107" fmla="*/ 538 h 620"/>
                <a:gd name="T108" fmla="*/ 483 w 621"/>
                <a:gd name="T109" fmla="*/ 51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620">
                  <a:moveTo>
                    <a:pt x="373" y="521"/>
                  </a:moveTo>
                  <a:cubicBezTo>
                    <a:pt x="385" y="517"/>
                    <a:pt x="397" y="512"/>
                    <a:pt x="408" y="507"/>
                  </a:cubicBezTo>
                  <a:cubicBezTo>
                    <a:pt x="431" y="546"/>
                    <a:pt x="431" y="546"/>
                    <a:pt x="431" y="546"/>
                  </a:cubicBezTo>
                  <a:cubicBezTo>
                    <a:pt x="432" y="546"/>
                    <a:pt x="444" y="539"/>
                    <a:pt x="445" y="538"/>
                  </a:cubicBezTo>
                  <a:cubicBezTo>
                    <a:pt x="468" y="577"/>
                    <a:pt x="468" y="577"/>
                    <a:pt x="468" y="577"/>
                  </a:cubicBezTo>
                  <a:cubicBezTo>
                    <a:pt x="459" y="583"/>
                    <a:pt x="449" y="588"/>
                    <a:pt x="439" y="593"/>
                  </a:cubicBezTo>
                  <a:cubicBezTo>
                    <a:pt x="420" y="552"/>
                    <a:pt x="420" y="552"/>
                    <a:pt x="420" y="552"/>
                  </a:cubicBezTo>
                  <a:cubicBezTo>
                    <a:pt x="409" y="557"/>
                    <a:pt x="398" y="561"/>
                    <a:pt x="386" y="564"/>
                  </a:cubicBezTo>
                  <a:lnTo>
                    <a:pt x="373" y="521"/>
                  </a:lnTo>
                  <a:close/>
                  <a:moveTo>
                    <a:pt x="575" y="331"/>
                  </a:moveTo>
                  <a:cubicBezTo>
                    <a:pt x="575" y="328"/>
                    <a:pt x="575" y="324"/>
                    <a:pt x="576" y="320"/>
                  </a:cubicBezTo>
                  <a:cubicBezTo>
                    <a:pt x="621" y="321"/>
                    <a:pt x="621" y="321"/>
                    <a:pt x="621" y="321"/>
                  </a:cubicBezTo>
                  <a:cubicBezTo>
                    <a:pt x="621" y="317"/>
                    <a:pt x="621" y="314"/>
                    <a:pt x="621" y="310"/>
                  </a:cubicBezTo>
                  <a:cubicBezTo>
                    <a:pt x="621" y="306"/>
                    <a:pt x="621" y="303"/>
                    <a:pt x="621" y="299"/>
                  </a:cubicBezTo>
                  <a:cubicBezTo>
                    <a:pt x="576" y="301"/>
                    <a:pt x="576" y="301"/>
                    <a:pt x="576" y="301"/>
                  </a:cubicBezTo>
                  <a:cubicBezTo>
                    <a:pt x="575" y="297"/>
                    <a:pt x="575" y="293"/>
                    <a:pt x="575" y="289"/>
                  </a:cubicBezTo>
                  <a:cubicBezTo>
                    <a:pt x="530" y="292"/>
                    <a:pt x="530" y="292"/>
                    <a:pt x="530" y="292"/>
                  </a:cubicBezTo>
                  <a:cubicBezTo>
                    <a:pt x="529" y="280"/>
                    <a:pt x="527" y="268"/>
                    <a:pt x="524" y="257"/>
                  </a:cubicBezTo>
                  <a:cubicBezTo>
                    <a:pt x="568" y="246"/>
                    <a:pt x="568" y="246"/>
                    <a:pt x="568" y="246"/>
                  </a:cubicBezTo>
                  <a:cubicBezTo>
                    <a:pt x="565" y="233"/>
                    <a:pt x="561" y="220"/>
                    <a:pt x="556" y="208"/>
                  </a:cubicBezTo>
                  <a:cubicBezTo>
                    <a:pt x="597" y="191"/>
                    <a:pt x="597" y="191"/>
                    <a:pt x="597" y="191"/>
                  </a:cubicBezTo>
                  <a:cubicBezTo>
                    <a:pt x="593" y="181"/>
                    <a:pt x="588" y="171"/>
                    <a:pt x="583" y="161"/>
                  </a:cubicBezTo>
                  <a:cubicBezTo>
                    <a:pt x="543" y="183"/>
                    <a:pt x="543" y="183"/>
                    <a:pt x="543" y="183"/>
                  </a:cubicBezTo>
                  <a:cubicBezTo>
                    <a:pt x="545" y="188"/>
                    <a:pt x="548" y="193"/>
                    <a:pt x="550" y="198"/>
                  </a:cubicBezTo>
                  <a:cubicBezTo>
                    <a:pt x="510" y="217"/>
                    <a:pt x="510" y="217"/>
                    <a:pt x="510" y="217"/>
                  </a:cubicBezTo>
                  <a:cubicBezTo>
                    <a:pt x="503" y="202"/>
                    <a:pt x="497" y="190"/>
                    <a:pt x="487" y="177"/>
                  </a:cubicBezTo>
                  <a:cubicBezTo>
                    <a:pt x="522" y="150"/>
                    <a:pt x="522" y="150"/>
                    <a:pt x="522" y="150"/>
                  </a:cubicBezTo>
                  <a:cubicBezTo>
                    <a:pt x="525" y="153"/>
                    <a:pt x="525" y="155"/>
                    <a:pt x="528" y="159"/>
                  </a:cubicBezTo>
                  <a:cubicBezTo>
                    <a:pt x="565" y="133"/>
                    <a:pt x="565" y="133"/>
                    <a:pt x="565" y="133"/>
                  </a:cubicBezTo>
                  <a:cubicBezTo>
                    <a:pt x="557" y="120"/>
                    <a:pt x="547" y="109"/>
                    <a:pt x="537" y="98"/>
                  </a:cubicBezTo>
                  <a:cubicBezTo>
                    <a:pt x="504" y="129"/>
                    <a:pt x="504" y="129"/>
                    <a:pt x="504" y="129"/>
                  </a:cubicBezTo>
                  <a:cubicBezTo>
                    <a:pt x="507" y="133"/>
                    <a:pt x="507" y="133"/>
                    <a:pt x="510" y="137"/>
                  </a:cubicBezTo>
                  <a:cubicBezTo>
                    <a:pt x="476" y="166"/>
                    <a:pt x="476" y="166"/>
                    <a:pt x="476" y="166"/>
                  </a:cubicBezTo>
                  <a:cubicBezTo>
                    <a:pt x="468" y="156"/>
                    <a:pt x="463" y="151"/>
                    <a:pt x="454" y="143"/>
                  </a:cubicBezTo>
                  <a:cubicBezTo>
                    <a:pt x="483" y="109"/>
                    <a:pt x="483" y="109"/>
                    <a:pt x="483" y="109"/>
                  </a:cubicBezTo>
                  <a:cubicBezTo>
                    <a:pt x="486" y="112"/>
                    <a:pt x="488" y="114"/>
                    <a:pt x="491" y="116"/>
                  </a:cubicBezTo>
                  <a:cubicBezTo>
                    <a:pt x="522" y="82"/>
                    <a:pt x="522" y="82"/>
                    <a:pt x="522" y="82"/>
                  </a:cubicBezTo>
                  <a:cubicBezTo>
                    <a:pt x="508" y="70"/>
                    <a:pt x="493" y="58"/>
                    <a:pt x="478" y="48"/>
                  </a:cubicBezTo>
                  <a:cubicBezTo>
                    <a:pt x="453" y="87"/>
                    <a:pt x="453" y="87"/>
                    <a:pt x="453" y="87"/>
                  </a:cubicBezTo>
                  <a:cubicBezTo>
                    <a:pt x="440" y="78"/>
                    <a:pt x="431" y="72"/>
                    <a:pt x="416" y="66"/>
                  </a:cubicBezTo>
                  <a:cubicBezTo>
                    <a:pt x="399" y="108"/>
                    <a:pt x="399" y="108"/>
                    <a:pt x="399" y="108"/>
                  </a:cubicBezTo>
                  <a:cubicBezTo>
                    <a:pt x="397" y="107"/>
                    <a:pt x="389" y="104"/>
                    <a:pt x="387" y="104"/>
                  </a:cubicBezTo>
                  <a:cubicBezTo>
                    <a:pt x="403" y="61"/>
                    <a:pt x="403" y="61"/>
                    <a:pt x="403" y="61"/>
                  </a:cubicBezTo>
                  <a:cubicBezTo>
                    <a:pt x="397" y="59"/>
                    <a:pt x="391" y="57"/>
                    <a:pt x="384" y="55"/>
                  </a:cubicBezTo>
                  <a:cubicBezTo>
                    <a:pt x="397" y="12"/>
                    <a:pt x="397" y="12"/>
                    <a:pt x="397" y="12"/>
                  </a:cubicBezTo>
                  <a:cubicBezTo>
                    <a:pt x="386" y="9"/>
                    <a:pt x="376" y="6"/>
                    <a:pt x="365" y="4"/>
                  </a:cubicBezTo>
                  <a:cubicBezTo>
                    <a:pt x="357" y="49"/>
                    <a:pt x="357" y="49"/>
                    <a:pt x="357" y="49"/>
                  </a:cubicBezTo>
                  <a:cubicBezTo>
                    <a:pt x="353" y="48"/>
                    <a:pt x="348" y="47"/>
                    <a:pt x="344" y="47"/>
                  </a:cubicBezTo>
                  <a:cubicBezTo>
                    <a:pt x="338" y="92"/>
                    <a:pt x="338" y="92"/>
                    <a:pt x="338" y="92"/>
                  </a:cubicBezTo>
                  <a:cubicBezTo>
                    <a:pt x="336" y="91"/>
                    <a:pt x="327" y="91"/>
                    <a:pt x="325" y="91"/>
                  </a:cubicBezTo>
                  <a:cubicBezTo>
                    <a:pt x="329" y="46"/>
                    <a:pt x="329" y="46"/>
                    <a:pt x="329" y="46"/>
                  </a:cubicBezTo>
                  <a:cubicBezTo>
                    <a:pt x="324" y="45"/>
                    <a:pt x="325" y="45"/>
                    <a:pt x="319" y="45"/>
                  </a:cubicBezTo>
                  <a:cubicBezTo>
                    <a:pt x="320" y="0"/>
                    <a:pt x="320" y="0"/>
                    <a:pt x="320" y="0"/>
                  </a:cubicBezTo>
                  <a:cubicBezTo>
                    <a:pt x="317" y="0"/>
                    <a:pt x="314" y="0"/>
                    <a:pt x="311" y="0"/>
                  </a:cubicBezTo>
                  <a:cubicBezTo>
                    <a:pt x="139" y="0"/>
                    <a:pt x="0" y="139"/>
                    <a:pt x="0" y="310"/>
                  </a:cubicBezTo>
                  <a:cubicBezTo>
                    <a:pt x="0" y="481"/>
                    <a:pt x="139" y="620"/>
                    <a:pt x="311" y="620"/>
                  </a:cubicBezTo>
                  <a:cubicBezTo>
                    <a:pt x="314" y="620"/>
                    <a:pt x="315" y="620"/>
                    <a:pt x="318" y="620"/>
                  </a:cubicBezTo>
                  <a:cubicBezTo>
                    <a:pt x="317" y="575"/>
                    <a:pt x="317" y="575"/>
                    <a:pt x="317" y="575"/>
                  </a:cubicBezTo>
                  <a:cubicBezTo>
                    <a:pt x="322" y="575"/>
                    <a:pt x="328" y="575"/>
                    <a:pt x="333" y="574"/>
                  </a:cubicBezTo>
                  <a:cubicBezTo>
                    <a:pt x="338" y="619"/>
                    <a:pt x="338" y="619"/>
                    <a:pt x="338" y="619"/>
                  </a:cubicBezTo>
                  <a:cubicBezTo>
                    <a:pt x="340" y="619"/>
                    <a:pt x="361" y="616"/>
                    <a:pt x="363" y="616"/>
                  </a:cubicBezTo>
                  <a:cubicBezTo>
                    <a:pt x="353" y="571"/>
                    <a:pt x="353" y="571"/>
                    <a:pt x="353" y="571"/>
                  </a:cubicBezTo>
                  <a:cubicBezTo>
                    <a:pt x="352" y="571"/>
                    <a:pt x="341" y="573"/>
                    <a:pt x="335" y="574"/>
                  </a:cubicBezTo>
                  <a:cubicBezTo>
                    <a:pt x="331" y="529"/>
                    <a:pt x="331" y="529"/>
                    <a:pt x="331" y="529"/>
                  </a:cubicBezTo>
                  <a:cubicBezTo>
                    <a:pt x="324" y="529"/>
                    <a:pt x="317" y="530"/>
                    <a:pt x="311" y="530"/>
                  </a:cubicBezTo>
                  <a:cubicBezTo>
                    <a:pt x="311" y="484"/>
                    <a:pt x="311" y="484"/>
                    <a:pt x="311" y="484"/>
                  </a:cubicBezTo>
                  <a:cubicBezTo>
                    <a:pt x="214" y="484"/>
                    <a:pt x="136" y="406"/>
                    <a:pt x="136" y="310"/>
                  </a:cubicBezTo>
                  <a:cubicBezTo>
                    <a:pt x="136" y="214"/>
                    <a:pt x="214" y="136"/>
                    <a:pt x="311" y="136"/>
                  </a:cubicBezTo>
                  <a:cubicBezTo>
                    <a:pt x="338" y="136"/>
                    <a:pt x="364" y="142"/>
                    <a:pt x="388" y="154"/>
                  </a:cubicBezTo>
                  <a:cubicBezTo>
                    <a:pt x="409" y="113"/>
                    <a:pt x="409" y="113"/>
                    <a:pt x="409" y="113"/>
                  </a:cubicBezTo>
                  <a:cubicBezTo>
                    <a:pt x="412" y="115"/>
                    <a:pt x="421" y="121"/>
                    <a:pt x="424" y="122"/>
                  </a:cubicBezTo>
                  <a:cubicBezTo>
                    <a:pt x="403" y="162"/>
                    <a:pt x="403" y="162"/>
                    <a:pt x="403" y="162"/>
                  </a:cubicBezTo>
                  <a:cubicBezTo>
                    <a:pt x="433" y="181"/>
                    <a:pt x="456" y="208"/>
                    <a:pt x="470" y="240"/>
                  </a:cubicBezTo>
                  <a:cubicBezTo>
                    <a:pt x="512" y="222"/>
                    <a:pt x="512" y="222"/>
                    <a:pt x="512" y="222"/>
                  </a:cubicBezTo>
                  <a:cubicBezTo>
                    <a:pt x="513" y="225"/>
                    <a:pt x="518" y="237"/>
                    <a:pt x="519" y="241"/>
                  </a:cubicBezTo>
                  <a:cubicBezTo>
                    <a:pt x="477" y="258"/>
                    <a:pt x="477" y="258"/>
                    <a:pt x="477" y="258"/>
                  </a:cubicBezTo>
                  <a:cubicBezTo>
                    <a:pt x="482" y="274"/>
                    <a:pt x="485" y="292"/>
                    <a:pt x="485" y="310"/>
                  </a:cubicBezTo>
                  <a:cubicBezTo>
                    <a:pt x="485" y="343"/>
                    <a:pt x="476" y="375"/>
                    <a:pt x="459" y="402"/>
                  </a:cubicBezTo>
                  <a:cubicBezTo>
                    <a:pt x="497" y="426"/>
                    <a:pt x="497" y="426"/>
                    <a:pt x="497" y="426"/>
                  </a:cubicBezTo>
                  <a:cubicBezTo>
                    <a:pt x="491" y="435"/>
                    <a:pt x="486" y="443"/>
                    <a:pt x="479" y="451"/>
                  </a:cubicBezTo>
                  <a:cubicBezTo>
                    <a:pt x="513" y="480"/>
                    <a:pt x="513" y="480"/>
                    <a:pt x="513" y="480"/>
                  </a:cubicBezTo>
                  <a:cubicBezTo>
                    <a:pt x="510" y="484"/>
                    <a:pt x="507" y="487"/>
                    <a:pt x="504" y="491"/>
                  </a:cubicBezTo>
                  <a:cubicBezTo>
                    <a:pt x="537" y="522"/>
                    <a:pt x="537" y="522"/>
                    <a:pt x="537" y="522"/>
                  </a:cubicBezTo>
                  <a:cubicBezTo>
                    <a:pt x="550" y="508"/>
                    <a:pt x="562" y="494"/>
                    <a:pt x="572" y="478"/>
                  </a:cubicBezTo>
                  <a:cubicBezTo>
                    <a:pt x="533" y="454"/>
                    <a:pt x="533" y="454"/>
                    <a:pt x="533" y="454"/>
                  </a:cubicBezTo>
                  <a:cubicBezTo>
                    <a:pt x="541" y="442"/>
                    <a:pt x="548" y="430"/>
                    <a:pt x="553" y="417"/>
                  </a:cubicBezTo>
                  <a:cubicBezTo>
                    <a:pt x="512" y="397"/>
                    <a:pt x="512" y="397"/>
                    <a:pt x="512" y="397"/>
                  </a:cubicBezTo>
                  <a:cubicBezTo>
                    <a:pt x="513" y="395"/>
                    <a:pt x="517" y="386"/>
                    <a:pt x="518" y="384"/>
                  </a:cubicBezTo>
                  <a:cubicBezTo>
                    <a:pt x="561" y="399"/>
                    <a:pt x="561" y="399"/>
                    <a:pt x="561" y="399"/>
                  </a:cubicBezTo>
                  <a:cubicBezTo>
                    <a:pt x="562" y="394"/>
                    <a:pt x="564" y="390"/>
                    <a:pt x="565" y="385"/>
                  </a:cubicBezTo>
                  <a:cubicBezTo>
                    <a:pt x="608" y="398"/>
                    <a:pt x="608" y="398"/>
                    <a:pt x="608" y="398"/>
                  </a:cubicBezTo>
                  <a:cubicBezTo>
                    <a:pt x="612" y="387"/>
                    <a:pt x="614" y="376"/>
                    <a:pt x="616" y="365"/>
                  </a:cubicBezTo>
                  <a:cubicBezTo>
                    <a:pt x="572" y="357"/>
                    <a:pt x="572" y="357"/>
                    <a:pt x="572" y="357"/>
                  </a:cubicBezTo>
                  <a:cubicBezTo>
                    <a:pt x="573" y="352"/>
                    <a:pt x="574" y="351"/>
                    <a:pt x="574" y="346"/>
                  </a:cubicBezTo>
                  <a:cubicBezTo>
                    <a:pt x="529" y="341"/>
                    <a:pt x="529" y="341"/>
                    <a:pt x="529" y="341"/>
                  </a:cubicBezTo>
                  <a:cubicBezTo>
                    <a:pt x="529" y="338"/>
                    <a:pt x="530" y="330"/>
                    <a:pt x="530" y="328"/>
                  </a:cubicBezTo>
                  <a:lnTo>
                    <a:pt x="575" y="331"/>
                  </a:lnTo>
                  <a:close/>
                  <a:moveTo>
                    <a:pt x="483" y="510"/>
                  </a:moveTo>
                  <a:cubicBezTo>
                    <a:pt x="454" y="476"/>
                    <a:pt x="454" y="476"/>
                    <a:pt x="454" y="476"/>
                  </a:cubicBezTo>
                  <a:cubicBezTo>
                    <a:pt x="445" y="484"/>
                    <a:pt x="440" y="488"/>
                    <a:pt x="430" y="494"/>
                  </a:cubicBezTo>
                  <a:cubicBezTo>
                    <a:pt x="406" y="456"/>
                    <a:pt x="406" y="456"/>
                    <a:pt x="406" y="456"/>
                  </a:cubicBezTo>
                  <a:cubicBezTo>
                    <a:pt x="403" y="457"/>
                    <a:pt x="387" y="467"/>
                    <a:pt x="387" y="467"/>
                  </a:cubicBezTo>
                  <a:cubicBezTo>
                    <a:pt x="408" y="507"/>
                    <a:pt x="408" y="507"/>
                    <a:pt x="408" y="507"/>
                  </a:cubicBezTo>
                  <a:cubicBezTo>
                    <a:pt x="408" y="507"/>
                    <a:pt x="425" y="498"/>
                    <a:pt x="425" y="498"/>
                  </a:cubicBezTo>
                  <a:cubicBezTo>
                    <a:pt x="449" y="536"/>
                    <a:pt x="449" y="536"/>
                    <a:pt x="449" y="536"/>
                  </a:cubicBezTo>
                  <a:cubicBezTo>
                    <a:pt x="459" y="531"/>
                    <a:pt x="468" y="524"/>
                    <a:pt x="477" y="517"/>
                  </a:cubicBezTo>
                  <a:cubicBezTo>
                    <a:pt x="505" y="552"/>
                    <a:pt x="505" y="552"/>
                    <a:pt x="505" y="552"/>
                  </a:cubicBezTo>
                  <a:cubicBezTo>
                    <a:pt x="511" y="547"/>
                    <a:pt x="516" y="543"/>
                    <a:pt x="522" y="538"/>
                  </a:cubicBezTo>
                  <a:cubicBezTo>
                    <a:pt x="491" y="504"/>
                    <a:pt x="491" y="504"/>
                    <a:pt x="491" y="504"/>
                  </a:cubicBezTo>
                  <a:cubicBezTo>
                    <a:pt x="488" y="506"/>
                    <a:pt x="486" y="508"/>
                    <a:pt x="483" y="510"/>
                  </a:cubicBez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ChangeAspect="1" noEditPoints="1"/>
            </p:cNvSpPr>
            <p:nvPr/>
          </p:nvSpPr>
          <p:spPr bwMode="auto">
            <a:xfrm>
              <a:off x="1862" y="1358"/>
              <a:ext cx="3784" cy="491"/>
            </a:xfrm>
            <a:custGeom>
              <a:avLst/>
              <a:gdLst>
                <a:gd name="T0" fmla="*/ 0 w 1600"/>
                <a:gd name="T1" fmla="*/ 202 h 207"/>
                <a:gd name="T2" fmla="*/ 81 w 1600"/>
                <a:gd name="T3" fmla="*/ 175 h 207"/>
                <a:gd name="T4" fmla="*/ 235 w 1600"/>
                <a:gd name="T5" fmla="*/ 202 h 207"/>
                <a:gd name="T6" fmla="*/ 188 w 1600"/>
                <a:gd name="T7" fmla="*/ 18 h 207"/>
                <a:gd name="T8" fmla="*/ 108 w 1600"/>
                <a:gd name="T9" fmla="*/ 131 h 207"/>
                <a:gd name="T10" fmla="*/ 190 w 1600"/>
                <a:gd name="T11" fmla="*/ 131 h 207"/>
                <a:gd name="T12" fmla="*/ 486 w 1600"/>
                <a:gd name="T13" fmla="*/ 19 h 207"/>
                <a:gd name="T14" fmla="*/ 325 w 1600"/>
                <a:gd name="T15" fmla="*/ 202 h 207"/>
                <a:gd name="T16" fmla="*/ 386 w 1600"/>
                <a:gd name="T17" fmla="*/ 158 h 207"/>
                <a:gd name="T18" fmla="*/ 571 w 1600"/>
                <a:gd name="T19" fmla="*/ 89 h 207"/>
                <a:gd name="T20" fmla="*/ 481 w 1600"/>
                <a:gd name="T21" fmla="*/ 116 h 207"/>
                <a:gd name="T22" fmla="*/ 386 w 1600"/>
                <a:gd name="T23" fmla="*/ 65 h 207"/>
                <a:gd name="T24" fmla="*/ 509 w 1600"/>
                <a:gd name="T25" fmla="*/ 90 h 207"/>
                <a:gd name="T26" fmla="*/ 763 w 1600"/>
                <a:gd name="T27" fmla="*/ 19 h 207"/>
                <a:gd name="T28" fmla="*/ 602 w 1600"/>
                <a:gd name="T29" fmla="*/ 202 h 207"/>
                <a:gd name="T30" fmla="*/ 663 w 1600"/>
                <a:gd name="T31" fmla="*/ 158 h 207"/>
                <a:gd name="T32" fmla="*/ 848 w 1600"/>
                <a:gd name="T33" fmla="*/ 89 h 207"/>
                <a:gd name="T34" fmla="*/ 758 w 1600"/>
                <a:gd name="T35" fmla="*/ 116 h 207"/>
                <a:gd name="T36" fmla="*/ 663 w 1600"/>
                <a:gd name="T37" fmla="*/ 65 h 207"/>
                <a:gd name="T38" fmla="*/ 786 w 1600"/>
                <a:gd name="T39" fmla="*/ 90 h 207"/>
                <a:gd name="T40" fmla="*/ 866 w 1600"/>
                <a:gd name="T41" fmla="*/ 19 h 207"/>
                <a:gd name="T42" fmla="*/ 1134 w 1600"/>
                <a:gd name="T43" fmla="*/ 65 h 207"/>
                <a:gd name="T44" fmla="*/ 1030 w 1600"/>
                <a:gd name="T45" fmla="*/ 202 h 207"/>
                <a:gd name="T46" fmla="*/ 969 w 1600"/>
                <a:gd name="T47" fmla="*/ 65 h 207"/>
                <a:gd name="T48" fmla="*/ 866 w 1600"/>
                <a:gd name="T49" fmla="*/ 19 h 207"/>
                <a:gd name="T50" fmla="*/ 1230 w 1600"/>
                <a:gd name="T51" fmla="*/ 19 h 207"/>
                <a:gd name="T52" fmla="*/ 1169 w 1600"/>
                <a:gd name="T53" fmla="*/ 202 h 207"/>
                <a:gd name="T54" fmla="*/ 1416 w 1600"/>
                <a:gd name="T55" fmla="*/ 14 h 207"/>
                <a:gd name="T56" fmla="*/ 1416 w 1600"/>
                <a:gd name="T57" fmla="*/ 207 h 207"/>
                <a:gd name="T58" fmla="*/ 1416 w 1600"/>
                <a:gd name="T59" fmla="*/ 14 h 207"/>
                <a:gd name="T60" fmla="*/ 1332 w 1600"/>
                <a:gd name="T61" fmla="*/ 110 h 207"/>
                <a:gd name="T62" fmla="*/ 1501 w 1600"/>
                <a:gd name="T63" fmla="*/ 111 h 207"/>
                <a:gd name="T64" fmla="*/ 1585 w 1600"/>
                <a:gd name="T65" fmla="*/ 19 h 207"/>
                <a:gd name="T66" fmla="*/ 1589 w 1600"/>
                <a:gd name="T67" fmla="*/ 15 h 207"/>
                <a:gd name="T68" fmla="*/ 1581 w 1600"/>
                <a:gd name="T69" fmla="*/ 9 h 207"/>
                <a:gd name="T70" fmla="*/ 1574 w 1600"/>
                <a:gd name="T71" fmla="*/ 28 h 207"/>
                <a:gd name="T72" fmla="*/ 1578 w 1600"/>
                <a:gd name="T73" fmla="*/ 21 h 207"/>
                <a:gd name="T74" fmla="*/ 1584 w 1600"/>
                <a:gd name="T75" fmla="*/ 23 h 207"/>
                <a:gd name="T76" fmla="*/ 1590 w 1600"/>
                <a:gd name="T77" fmla="*/ 28 h 207"/>
                <a:gd name="T78" fmla="*/ 1585 w 1600"/>
                <a:gd name="T79" fmla="*/ 19 h 207"/>
                <a:gd name="T80" fmla="*/ 1579 w 1600"/>
                <a:gd name="T81" fmla="*/ 18 h 207"/>
                <a:gd name="T82" fmla="*/ 1581 w 1600"/>
                <a:gd name="T83" fmla="*/ 12 h 207"/>
                <a:gd name="T84" fmla="*/ 1580 w 1600"/>
                <a:gd name="T85" fmla="*/ 18 h 207"/>
                <a:gd name="T86" fmla="*/ 1563 w 1600"/>
                <a:gd name="T87" fmla="*/ 18 h 207"/>
                <a:gd name="T88" fmla="*/ 1600 w 1600"/>
                <a:gd name="T89" fmla="*/ 18 h 207"/>
                <a:gd name="T90" fmla="*/ 1581 w 1600"/>
                <a:gd name="T91" fmla="*/ 33 h 207"/>
                <a:gd name="T92" fmla="*/ 1581 w 1600"/>
                <a:gd name="T93" fmla="*/ 4 h 207"/>
                <a:gd name="T94" fmla="*/ 1581 w 1600"/>
                <a:gd name="T95" fmla="*/ 3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0" h="207">
                  <a:moveTo>
                    <a:pt x="115" y="18"/>
                  </a:moveTo>
                  <a:cubicBezTo>
                    <a:pt x="0" y="202"/>
                    <a:pt x="0" y="202"/>
                    <a:pt x="0" y="202"/>
                  </a:cubicBezTo>
                  <a:cubicBezTo>
                    <a:pt x="64" y="202"/>
                    <a:pt x="64" y="202"/>
                    <a:pt x="64" y="202"/>
                  </a:cubicBezTo>
                  <a:cubicBezTo>
                    <a:pt x="81" y="175"/>
                    <a:pt x="81" y="175"/>
                    <a:pt x="81" y="175"/>
                  </a:cubicBezTo>
                  <a:cubicBezTo>
                    <a:pt x="217" y="175"/>
                    <a:pt x="217" y="175"/>
                    <a:pt x="217" y="175"/>
                  </a:cubicBezTo>
                  <a:cubicBezTo>
                    <a:pt x="235" y="202"/>
                    <a:pt x="235" y="202"/>
                    <a:pt x="235" y="202"/>
                  </a:cubicBezTo>
                  <a:cubicBezTo>
                    <a:pt x="303" y="202"/>
                    <a:pt x="303" y="202"/>
                    <a:pt x="303" y="202"/>
                  </a:cubicBezTo>
                  <a:cubicBezTo>
                    <a:pt x="188" y="18"/>
                    <a:pt x="188" y="18"/>
                    <a:pt x="188" y="18"/>
                  </a:cubicBezTo>
                  <a:lnTo>
                    <a:pt x="115" y="18"/>
                  </a:lnTo>
                  <a:close/>
                  <a:moveTo>
                    <a:pt x="108" y="131"/>
                  </a:moveTo>
                  <a:cubicBezTo>
                    <a:pt x="149" y="65"/>
                    <a:pt x="149" y="65"/>
                    <a:pt x="149" y="65"/>
                  </a:cubicBezTo>
                  <a:cubicBezTo>
                    <a:pt x="190" y="131"/>
                    <a:pt x="190" y="131"/>
                    <a:pt x="190" y="131"/>
                  </a:cubicBezTo>
                  <a:lnTo>
                    <a:pt x="108" y="131"/>
                  </a:lnTo>
                  <a:close/>
                  <a:moveTo>
                    <a:pt x="486" y="19"/>
                  </a:moveTo>
                  <a:cubicBezTo>
                    <a:pt x="325" y="19"/>
                    <a:pt x="325" y="19"/>
                    <a:pt x="325" y="19"/>
                  </a:cubicBezTo>
                  <a:cubicBezTo>
                    <a:pt x="325" y="202"/>
                    <a:pt x="325" y="202"/>
                    <a:pt x="325" y="202"/>
                  </a:cubicBezTo>
                  <a:cubicBezTo>
                    <a:pt x="386" y="202"/>
                    <a:pt x="386" y="202"/>
                    <a:pt x="386" y="202"/>
                  </a:cubicBezTo>
                  <a:cubicBezTo>
                    <a:pt x="386" y="158"/>
                    <a:pt x="386" y="158"/>
                    <a:pt x="386" y="158"/>
                  </a:cubicBezTo>
                  <a:cubicBezTo>
                    <a:pt x="396" y="158"/>
                    <a:pt x="468" y="158"/>
                    <a:pt x="485" y="158"/>
                  </a:cubicBezTo>
                  <a:cubicBezTo>
                    <a:pt x="535" y="158"/>
                    <a:pt x="571" y="146"/>
                    <a:pt x="571" y="89"/>
                  </a:cubicBezTo>
                  <a:cubicBezTo>
                    <a:pt x="571" y="31"/>
                    <a:pt x="535" y="19"/>
                    <a:pt x="486" y="19"/>
                  </a:cubicBezTo>
                  <a:close/>
                  <a:moveTo>
                    <a:pt x="481" y="116"/>
                  </a:moveTo>
                  <a:cubicBezTo>
                    <a:pt x="468" y="116"/>
                    <a:pt x="397" y="116"/>
                    <a:pt x="386" y="116"/>
                  </a:cubicBezTo>
                  <a:cubicBezTo>
                    <a:pt x="386" y="65"/>
                    <a:pt x="386" y="65"/>
                    <a:pt x="386" y="65"/>
                  </a:cubicBezTo>
                  <a:cubicBezTo>
                    <a:pt x="386" y="65"/>
                    <a:pt x="463" y="65"/>
                    <a:pt x="480" y="65"/>
                  </a:cubicBezTo>
                  <a:cubicBezTo>
                    <a:pt x="503" y="65"/>
                    <a:pt x="509" y="71"/>
                    <a:pt x="509" y="90"/>
                  </a:cubicBezTo>
                  <a:cubicBezTo>
                    <a:pt x="509" y="110"/>
                    <a:pt x="503" y="116"/>
                    <a:pt x="481" y="116"/>
                  </a:cubicBezTo>
                  <a:close/>
                  <a:moveTo>
                    <a:pt x="763" y="19"/>
                  </a:moveTo>
                  <a:cubicBezTo>
                    <a:pt x="602" y="19"/>
                    <a:pt x="602" y="19"/>
                    <a:pt x="602" y="19"/>
                  </a:cubicBezTo>
                  <a:cubicBezTo>
                    <a:pt x="602" y="202"/>
                    <a:pt x="602" y="202"/>
                    <a:pt x="602" y="202"/>
                  </a:cubicBezTo>
                  <a:cubicBezTo>
                    <a:pt x="663" y="202"/>
                    <a:pt x="663" y="202"/>
                    <a:pt x="663" y="202"/>
                  </a:cubicBezTo>
                  <a:cubicBezTo>
                    <a:pt x="663" y="158"/>
                    <a:pt x="663" y="158"/>
                    <a:pt x="663" y="158"/>
                  </a:cubicBezTo>
                  <a:cubicBezTo>
                    <a:pt x="673" y="158"/>
                    <a:pt x="745" y="158"/>
                    <a:pt x="762" y="158"/>
                  </a:cubicBezTo>
                  <a:cubicBezTo>
                    <a:pt x="812" y="158"/>
                    <a:pt x="848" y="146"/>
                    <a:pt x="848" y="89"/>
                  </a:cubicBezTo>
                  <a:cubicBezTo>
                    <a:pt x="848" y="31"/>
                    <a:pt x="812" y="19"/>
                    <a:pt x="763" y="19"/>
                  </a:cubicBezTo>
                  <a:close/>
                  <a:moveTo>
                    <a:pt x="758" y="116"/>
                  </a:moveTo>
                  <a:cubicBezTo>
                    <a:pt x="745" y="116"/>
                    <a:pt x="674" y="116"/>
                    <a:pt x="663" y="116"/>
                  </a:cubicBezTo>
                  <a:cubicBezTo>
                    <a:pt x="663" y="65"/>
                    <a:pt x="663" y="65"/>
                    <a:pt x="663" y="65"/>
                  </a:cubicBezTo>
                  <a:cubicBezTo>
                    <a:pt x="663" y="65"/>
                    <a:pt x="740" y="65"/>
                    <a:pt x="757" y="65"/>
                  </a:cubicBezTo>
                  <a:cubicBezTo>
                    <a:pt x="780" y="65"/>
                    <a:pt x="786" y="71"/>
                    <a:pt x="786" y="90"/>
                  </a:cubicBezTo>
                  <a:cubicBezTo>
                    <a:pt x="786" y="110"/>
                    <a:pt x="780" y="116"/>
                    <a:pt x="758" y="116"/>
                  </a:cubicBezTo>
                  <a:close/>
                  <a:moveTo>
                    <a:pt x="866" y="19"/>
                  </a:moveTo>
                  <a:cubicBezTo>
                    <a:pt x="1134" y="19"/>
                    <a:pt x="1134" y="19"/>
                    <a:pt x="1134" y="19"/>
                  </a:cubicBezTo>
                  <a:cubicBezTo>
                    <a:pt x="1134" y="65"/>
                    <a:pt x="1134" y="65"/>
                    <a:pt x="1134" y="65"/>
                  </a:cubicBezTo>
                  <a:cubicBezTo>
                    <a:pt x="1030" y="65"/>
                    <a:pt x="1030" y="65"/>
                    <a:pt x="1030" y="65"/>
                  </a:cubicBezTo>
                  <a:cubicBezTo>
                    <a:pt x="1030" y="202"/>
                    <a:pt x="1030" y="202"/>
                    <a:pt x="1030" y="202"/>
                  </a:cubicBezTo>
                  <a:cubicBezTo>
                    <a:pt x="969" y="202"/>
                    <a:pt x="969" y="202"/>
                    <a:pt x="969" y="202"/>
                  </a:cubicBezTo>
                  <a:cubicBezTo>
                    <a:pt x="969" y="65"/>
                    <a:pt x="969" y="65"/>
                    <a:pt x="969" y="65"/>
                  </a:cubicBezTo>
                  <a:cubicBezTo>
                    <a:pt x="866" y="65"/>
                    <a:pt x="866" y="65"/>
                    <a:pt x="866" y="65"/>
                  </a:cubicBezTo>
                  <a:lnTo>
                    <a:pt x="866" y="19"/>
                  </a:lnTo>
                  <a:close/>
                  <a:moveTo>
                    <a:pt x="1169" y="19"/>
                  </a:moveTo>
                  <a:cubicBezTo>
                    <a:pt x="1230" y="19"/>
                    <a:pt x="1230" y="19"/>
                    <a:pt x="1230" y="19"/>
                  </a:cubicBezTo>
                  <a:cubicBezTo>
                    <a:pt x="1230" y="202"/>
                    <a:pt x="1230" y="202"/>
                    <a:pt x="1230" y="202"/>
                  </a:cubicBezTo>
                  <a:cubicBezTo>
                    <a:pt x="1169" y="202"/>
                    <a:pt x="1169" y="202"/>
                    <a:pt x="1169" y="202"/>
                  </a:cubicBezTo>
                  <a:lnTo>
                    <a:pt x="1169" y="19"/>
                  </a:lnTo>
                  <a:close/>
                  <a:moveTo>
                    <a:pt x="1416" y="14"/>
                  </a:moveTo>
                  <a:cubicBezTo>
                    <a:pt x="1312" y="14"/>
                    <a:pt x="1265" y="30"/>
                    <a:pt x="1265" y="111"/>
                  </a:cubicBezTo>
                  <a:cubicBezTo>
                    <a:pt x="1265" y="191"/>
                    <a:pt x="1311" y="207"/>
                    <a:pt x="1416" y="207"/>
                  </a:cubicBezTo>
                  <a:cubicBezTo>
                    <a:pt x="1520" y="207"/>
                    <a:pt x="1567" y="191"/>
                    <a:pt x="1567" y="110"/>
                  </a:cubicBezTo>
                  <a:cubicBezTo>
                    <a:pt x="1567" y="30"/>
                    <a:pt x="1520" y="14"/>
                    <a:pt x="1416" y="14"/>
                  </a:cubicBezTo>
                  <a:close/>
                  <a:moveTo>
                    <a:pt x="1416" y="162"/>
                  </a:moveTo>
                  <a:cubicBezTo>
                    <a:pt x="1350" y="162"/>
                    <a:pt x="1332" y="158"/>
                    <a:pt x="1332" y="110"/>
                  </a:cubicBezTo>
                  <a:cubicBezTo>
                    <a:pt x="1332" y="63"/>
                    <a:pt x="1350" y="60"/>
                    <a:pt x="1416" y="60"/>
                  </a:cubicBezTo>
                  <a:cubicBezTo>
                    <a:pt x="1481" y="60"/>
                    <a:pt x="1501" y="63"/>
                    <a:pt x="1501" y="111"/>
                  </a:cubicBezTo>
                  <a:cubicBezTo>
                    <a:pt x="1501" y="158"/>
                    <a:pt x="1483" y="162"/>
                    <a:pt x="1416" y="162"/>
                  </a:cubicBezTo>
                  <a:close/>
                  <a:moveTo>
                    <a:pt x="1585" y="19"/>
                  </a:moveTo>
                  <a:cubicBezTo>
                    <a:pt x="1585" y="19"/>
                    <a:pt x="1585" y="19"/>
                    <a:pt x="1585" y="19"/>
                  </a:cubicBezTo>
                  <a:cubicBezTo>
                    <a:pt x="1588" y="18"/>
                    <a:pt x="1589" y="17"/>
                    <a:pt x="1589" y="15"/>
                  </a:cubicBezTo>
                  <a:cubicBezTo>
                    <a:pt x="1589" y="13"/>
                    <a:pt x="1588" y="11"/>
                    <a:pt x="1587" y="11"/>
                  </a:cubicBezTo>
                  <a:cubicBezTo>
                    <a:pt x="1586" y="10"/>
                    <a:pt x="1585" y="9"/>
                    <a:pt x="1581" y="9"/>
                  </a:cubicBezTo>
                  <a:cubicBezTo>
                    <a:pt x="1578" y="9"/>
                    <a:pt x="1576" y="9"/>
                    <a:pt x="1574" y="10"/>
                  </a:cubicBezTo>
                  <a:cubicBezTo>
                    <a:pt x="1574" y="28"/>
                    <a:pt x="1574" y="28"/>
                    <a:pt x="1574" y="28"/>
                  </a:cubicBezTo>
                  <a:cubicBezTo>
                    <a:pt x="1578" y="28"/>
                    <a:pt x="1578" y="28"/>
                    <a:pt x="1578" y="28"/>
                  </a:cubicBezTo>
                  <a:cubicBezTo>
                    <a:pt x="1578" y="21"/>
                    <a:pt x="1578" y="21"/>
                    <a:pt x="1578" y="21"/>
                  </a:cubicBezTo>
                  <a:cubicBezTo>
                    <a:pt x="1580" y="21"/>
                    <a:pt x="1580" y="21"/>
                    <a:pt x="1580" y="21"/>
                  </a:cubicBezTo>
                  <a:cubicBezTo>
                    <a:pt x="1583" y="21"/>
                    <a:pt x="1584" y="22"/>
                    <a:pt x="1584" y="23"/>
                  </a:cubicBezTo>
                  <a:cubicBezTo>
                    <a:pt x="1585" y="26"/>
                    <a:pt x="1585" y="27"/>
                    <a:pt x="1586" y="28"/>
                  </a:cubicBezTo>
                  <a:cubicBezTo>
                    <a:pt x="1590" y="28"/>
                    <a:pt x="1590" y="28"/>
                    <a:pt x="1590" y="28"/>
                  </a:cubicBezTo>
                  <a:cubicBezTo>
                    <a:pt x="1590" y="27"/>
                    <a:pt x="1589" y="26"/>
                    <a:pt x="1589" y="23"/>
                  </a:cubicBezTo>
                  <a:cubicBezTo>
                    <a:pt x="1588" y="21"/>
                    <a:pt x="1587" y="20"/>
                    <a:pt x="1585" y="19"/>
                  </a:cubicBezTo>
                  <a:close/>
                  <a:moveTo>
                    <a:pt x="1580" y="18"/>
                  </a:moveTo>
                  <a:cubicBezTo>
                    <a:pt x="1579" y="18"/>
                    <a:pt x="1579" y="18"/>
                    <a:pt x="1579" y="18"/>
                  </a:cubicBezTo>
                  <a:cubicBezTo>
                    <a:pt x="1579" y="12"/>
                    <a:pt x="1579" y="12"/>
                    <a:pt x="1579" y="12"/>
                  </a:cubicBezTo>
                  <a:cubicBezTo>
                    <a:pt x="1579" y="12"/>
                    <a:pt x="1580" y="12"/>
                    <a:pt x="1581" y="12"/>
                  </a:cubicBezTo>
                  <a:cubicBezTo>
                    <a:pt x="1583" y="12"/>
                    <a:pt x="1585" y="13"/>
                    <a:pt x="1585" y="15"/>
                  </a:cubicBezTo>
                  <a:cubicBezTo>
                    <a:pt x="1585" y="17"/>
                    <a:pt x="1583" y="18"/>
                    <a:pt x="1580" y="18"/>
                  </a:cubicBezTo>
                  <a:close/>
                  <a:moveTo>
                    <a:pt x="1581" y="0"/>
                  </a:moveTo>
                  <a:cubicBezTo>
                    <a:pt x="1571" y="0"/>
                    <a:pt x="1563" y="8"/>
                    <a:pt x="1563" y="18"/>
                  </a:cubicBezTo>
                  <a:cubicBezTo>
                    <a:pt x="1563" y="29"/>
                    <a:pt x="1571" y="37"/>
                    <a:pt x="1581" y="37"/>
                  </a:cubicBezTo>
                  <a:cubicBezTo>
                    <a:pt x="1592" y="37"/>
                    <a:pt x="1600" y="29"/>
                    <a:pt x="1600" y="18"/>
                  </a:cubicBezTo>
                  <a:cubicBezTo>
                    <a:pt x="1600" y="8"/>
                    <a:pt x="1592" y="0"/>
                    <a:pt x="1581" y="0"/>
                  </a:cubicBezTo>
                  <a:close/>
                  <a:moveTo>
                    <a:pt x="1581" y="33"/>
                  </a:moveTo>
                  <a:cubicBezTo>
                    <a:pt x="1573" y="33"/>
                    <a:pt x="1567" y="26"/>
                    <a:pt x="1567" y="18"/>
                  </a:cubicBezTo>
                  <a:cubicBezTo>
                    <a:pt x="1567" y="10"/>
                    <a:pt x="1573" y="4"/>
                    <a:pt x="1581" y="4"/>
                  </a:cubicBezTo>
                  <a:cubicBezTo>
                    <a:pt x="1589" y="4"/>
                    <a:pt x="1595" y="10"/>
                    <a:pt x="1595" y="19"/>
                  </a:cubicBezTo>
                  <a:cubicBezTo>
                    <a:pt x="1595" y="26"/>
                    <a:pt x="1589" y="33"/>
                    <a:pt x="1581" y="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1" y="389560"/>
            <a:ext cx="8229601" cy="524839"/>
          </a:xfrm>
          <a:prstGeom prst="rect">
            <a:avLst/>
          </a:prstGeom>
        </p:spPr>
        <p:txBody>
          <a:bodyPr vert="horz" lIns="0" tIns="60912" rIns="0" bIns="60912" rtlCol="0" anchor="ctr">
            <a:normAutofit/>
          </a:bodyPr>
          <a:lstStyle/>
          <a:p>
            <a:r>
              <a:rPr lang="en-US" dirty="0"/>
              <a:t>Click to edit Master title style</a:t>
            </a:r>
          </a:p>
        </p:txBody>
      </p:sp>
      <p:sp>
        <p:nvSpPr>
          <p:cNvPr id="4" name="Rectangle 3"/>
          <p:cNvSpPr/>
          <p:nvPr userDrawn="1"/>
        </p:nvSpPr>
        <p:spPr>
          <a:xfrm>
            <a:off x="-1651" y="3"/>
            <a:ext cx="9145651" cy="68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Footer Placeholder 4"/>
          <p:cNvSpPr txBox="1">
            <a:spLocks/>
          </p:cNvSpPr>
          <p:nvPr userDrawn="1"/>
        </p:nvSpPr>
        <p:spPr>
          <a:xfrm>
            <a:off x="436961" y="4879547"/>
            <a:ext cx="2097730" cy="262265"/>
          </a:xfrm>
          <a:prstGeom prst="rect">
            <a:avLst/>
          </a:prstGeom>
        </p:spPr>
        <p:txBody>
          <a:bodyPr vert="horz" lIns="0" tIns="0" rIns="0" bIns="0" rtlCol="0" anchor="ctr"/>
          <a:lstStyle>
            <a:defPPr>
              <a:defRPr lang="en-US"/>
            </a:defPPr>
            <a:lvl1pPr algn="l" rtl="0" fontAlgn="base">
              <a:spcBef>
                <a:spcPct val="0"/>
              </a:spcBef>
              <a:spcAft>
                <a:spcPct val="0"/>
              </a:spcAft>
              <a:defRPr sz="675" kern="1200">
                <a:solidFill>
                  <a:schemeClr val="accent2"/>
                </a:solidFill>
                <a:latin typeface="+mn-lt"/>
                <a:ea typeface="+mn-ea"/>
                <a:cs typeface="+mn-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708" fontAlgn="auto">
              <a:spcBef>
                <a:spcPts val="0"/>
              </a:spcBef>
              <a:spcAft>
                <a:spcPts val="0"/>
              </a:spcAft>
            </a:pPr>
            <a:r>
              <a:rPr lang="en-US" dirty="0">
                <a:solidFill>
                  <a:srgbClr val="7E848B"/>
                </a:solidFill>
                <a:ea typeface="+mn-ea"/>
              </a:rPr>
              <a:t>© 2017 Apptio, All rights reserved (v2.5)</a:t>
            </a:r>
          </a:p>
        </p:txBody>
      </p:sp>
      <p:sp>
        <p:nvSpPr>
          <p:cNvPr id="22" name="Slide Number Placeholder 5"/>
          <p:cNvSpPr txBox="1">
            <a:spLocks/>
          </p:cNvSpPr>
          <p:nvPr userDrawn="1"/>
        </p:nvSpPr>
        <p:spPr>
          <a:xfrm>
            <a:off x="-1192" y="4879547"/>
            <a:ext cx="339090" cy="262265"/>
          </a:xfrm>
          <a:prstGeom prst="rect">
            <a:avLst/>
          </a:prstGeom>
        </p:spPr>
        <p:txBody>
          <a:bodyPr vert="horz" lIns="0" tIns="0" rIns="0" bIns="0" rtlCol="0" anchor="ctr"/>
          <a:lstStyle>
            <a:defPPr>
              <a:defRPr lang="en-US"/>
            </a:defPPr>
            <a:lvl1pPr algn="r" rtl="0" fontAlgn="base">
              <a:spcBef>
                <a:spcPct val="0"/>
              </a:spcBef>
              <a:spcAft>
                <a:spcPct val="0"/>
              </a:spcAft>
              <a:defRPr sz="788" b="1" kern="1200">
                <a:solidFill>
                  <a:schemeClr val="accent1"/>
                </a:solidFill>
                <a:latin typeface="+mj-lt"/>
                <a:ea typeface="+mj-ea"/>
                <a:cs typeface="+mj-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708" fontAlgn="auto">
              <a:spcBef>
                <a:spcPts val="0"/>
              </a:spcBef>
              <a:spcAft>
                <a:spcPts val="0"/>
              </a:spcAft>
            </a:pPr>
            <a:fld id="{4C1362D4-5ABD-4326-94E6-7A5ADE3C9964}" type="slidenum">
              <a:rPr lang="en-US" smtClean="0">
                <a:solidFill>
                  <a:srgbClr val="FF661C"/>
                </a:solidFill>
                <a:ea typeface="+mn-ea"/>
              </a:rPr>
              <a:pPr defTabSz="913708" fontAlgn="auto">
                <a:spcBef>
                  <a:spcPts val="0"/>
                </a:spcBef>
                <a:spcAft>
                  <a:spcPts val="0"/>
                </a:spcAft>
              </a:pPr>
              <a:t>‹#›</a:t>
            </a:fld>
            <a:endParaRPr lang="en-US" dirty="0">
              <a:solidFill>
                <a:srgbClr val="FF661C"/>
              </a:solidFill>
              <a:ea typeface="+mn-ea"/>
            </a:endParaRPr>
          </a:p>
        </p:txBody>
      </p:sp>
      <p:sp>
        <p:nvSpPr>
          <p:cNvPr id="5" name="Text Placeholder 4"/>
          <p:cNvSpPr>
            <a:spLocks noGrp="1"/>
          </p:cNvSpPr>
          <p:nvPr>
            <p:ph type="body" idx="1"/>
          </p:nvPr>
        </p:nvSpPr>
        <p:spPr>
          <a:xfrm>
            <a:off x="457201" y="914401"/>
            <a:ext cx="8229601" cy="371474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1922358"/>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3708" rtl="0" eaLnBrk="1" latinLnBrk="0" hangingPunct="1">
        <a:lnSpc>
          <a:spcPct val="80000"/>
        </a:lnSpc>
        <a:spcBef>
          <a:spcPct val="0"/>
        </a:spcBef>
        <a:buNone/>
        <a:defRPr sz="3225" b="0" kern="1200" cap="none" baseline="0">
          <a:solidFill>
            <a:schemeClr val="tx1"/>
          </a:solidFill>
          <a:latin typeface="+mj-lt"/>
          <a:ea typeface="+mj-ea"/>
          <a:cs typeface="+mj-cs"/>
        </a:defRPr>
      </a:lvl1pPr>
    </p:titleStyle>
    <p:bodyStyle>
      <a:lvl1pPr marL="274320" indent="-274320" algn="l" defTabSz="913708"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mn-lt"/>
          <a:ea typeface="+mn-ea"/>
          <a:cs typeface="+mn-cs"/>
        </a:defRPr>
      </a:lvl1pPr>
      <a:lvl2pPr marL="574675" indent="-228600" algn="l" defTabSz="913708" rtl="0" eaLnBrk="1" latinLnBrk="0" hangingPunct="1">
        <a:spcBef>
          <a:spcPct val="20000"/>
        </a:spcBef>
        <a:buClrTx/>
        <a:buFont typeface="Wingdings" panose="05000000000000000000" pitchFamily="2" charset="2"/>
        <a:buChar char="§"/>
        <a:defRPr lang="en-US" sz="1800" b="0" kern="1200" dirty="0" smtClean="0">
          <a:solidFill>
            <a:schemeClr val="tx1"/>
          </a:solidFill>
          <a:latin typeface="+mn-lt"/>
          <a:ea typeface="+mn-ea"/>
          <a:cs typeface="+mn-cs"/>
        </a:defRPr>
      </a:lvl2pPr>
      <a:lvl3pPr marL="766763" indent="-176213" algn="l" defTabSz="913708" rtl="0" eaLnBrk="1" latinLnBrk="0" hangingPunct="1">
        <a:spcBef>
          <a:spcPct val="20000"/>
        </a:spcBef>
        <a:buClrTx/>
        <a:buFont typeface="Wingdings" panose="05000000000000000000" pitchFamily="2" charset="2"/>
        <a:buChar char="§"/>
        <a:defRPr lang="en-US" sz="1500" b="0" kern="1200" dirty="0" smtClean="0">
          <a:solidFill>
            <a:schemeClr val="tx1"/>
          </a:solidFill>
          <a:latin typeface="+mn-lt"/>
          <a:ea typeface="+mn-ea"/>
          <a:cs typeface="+mn-cs"/>
        </a:defRPr>
      </a:lvl3pPr>
      <a:lvl4pPr marL="973138" indent="-153988" algn="l" defTabSz="913708" rtl="0" eaLnBrk="1" latinLnBrk="0" hangingPunct="1">
        <a:spcBef>
          <a:spcPct val="20000"/>
        </a:spcBef>
        <a:buClrTx/>
        <a:buFont typeface="Wingdings" panose="05000000000000000000" pitchFamily="2" charset="2"/>
        <a:buChar char="§"/>
        <a:defRPr lang="en-US" sz="1350" b="0" kern="1200" dirty="0" smtClean="0">
          <a:solidFill>
            <a:schemeClr val="tx1"/>
          </a:solidFill>
          <a:latin typeface="+mn-lt"/>
          <a:ea typeface="+mn-ea"/>
          <a:cs typeface="+mn-cs"/>
        </a:defRPr>
      </a:lvl4pPr>
      <a:lvl5pPr marL="1143000" indent="-125413" algn="l" defTabSz="913708" rtl="0" eaLnBrk="1" latinLnBrk="0" hangingPunct="1">
        <a:spcBef>
          <a:spcPct val="20000"/>
        </a:spcBef>
        <a:buClrTx/>
        <a:buFont typeface="Wingdings" panose="05000000000000000000" pitchFamily="2" charset="2"/>
        <a:buChar char="§"/>
        <a:defRPr lang="en-US" sz="1350" b="0" kern="1200" dirty="0">
          <a:solidFill>
            <a:schemeClr val="tx1"/>
          </a:solidFill>
          <a:latin typeface="+mn-lt"/>
          <a:ea typeface="+mn-ea"/>
          <a:cs typeface="+mn-cs"/>
        </a:defRPr>
      </a:lvl5pPr>
      <a:lvl6pPr marL="2512691" indent="-228434" algn="l" defTabSz="913708" rtl="0" eaLnBrk="1" latinLnBrk="0" hangingPunct="1">
        <a:spcBef>
          <a:spcPct val="20000"/>
        </a:spcBef>
        <a:buFont typeface="+mj-lt"/>
        <a:buChar char="•"/>
        <a:defRPr sz="2025" kern="1200">
          <a:solidFill>
            <a:schemeClr val="tx1"/>
          </a:solidFill>
          <a:latin typeface="+mn-lt"/>
          <a:ea typeface="+mn-ea"/>
          <a:cs typeface="+mn-cs"/>
        </a:defRPr>
      </a:lvl6pPr>
      <a:lvl7pPr marL="2969546" indent="-228434" algn="l" defTabSz="913708" rtl="0" eaLnBrk="1" latinLnBrk="0" hangingPunct="1">
        <a:spcBef>
          <a:spcPct val="20000"/>
        </a:spcBef>
        <a:buFont typeface="+mj-lt"/>
        <a:buChar char="•"/>
        <a:defRPr sz="2025" kern="1200">
          <a:solidFill>
            <a:schemeClr val="tx1"/>
          </a:solidFill>
          <a:latin typeface="+mn-lt"/>
          <a:ea typeface="+mn-ea"/>
          <a:cs typeface="+mn-cs"/>
        </a:defRPr>
      </a:lvl7pPr>
      <a:lvl8pPr marL="3426398" indent="-228434" algn="l" defTabSz="913708" rtl="0" eaLnBrk="1" latinLnBrk="0" hangingPunct="1">
        <a:spcBef>
          <a:spcPct val="20000"/>
        </a:spcBef>
        <a:buFont typeface="+mj-lt"/>
        <a:buChar char="•"/>
        <a:defRPr sz="2025" kern="1200">
          <a:solidFill>
            <a:schemeClr val="tx1"/>
          </a:solidFill>
          <a:latin typeface="+mn-lt"/>
          <a:ea typeface="+mn-ea"/>
          <a:cs typeface="+mn-cs"/>
        </a:defRPr>
      </a:lvl8pPr>
      <a:lvl9pPr marL="3883253" indent="-228434" algn="l" defTabSz="913708" rtl="0" eaLnBrk="1" latinLnBrk="0" hangingPunct="1">
        <a:spcBef>
          <a:spcPct val="20000"/>
        </a:spcBef>
        <a:buFont typeface="+mj-lt"/>
        <a:buChar char="•"/>
        <a:defRPr sz="2025" kern="1200">
          <a:solidFill>
            <a:schemeClr val="tx1"/>
          </a:solidFill>
          <a:latin typeface="+mn-lt"/>
          <a:ea typeface="+mn-ea"/>
          <a:cs typeface="+mn-cs"/>
        </a:defRPr>
      </a:lvl9pPr>
    </p:bodyStyle>
    <p:otherStyle>
      <a:defPPr>
        <a:defRPr lang="en-US"/>
      </a:defPPr>
      <a:lvl1pPr marL="0" algn="l" defTabSz="913708" rtl="0" eaLnBrk="1" latinLnBrk="0" hangingPunct="1">
        <a:defRPr sz="1800" kern="1200">
          <a:solidFill>
            <a:schemeClr val="tx1"/>
          </a:solidFill>
          <a:latin typeface="+mn-lt"/>
          <a:ea typeface="+mn-ea"/>
          <a:cs typeface="+mn-cs"/>
        </a:defRPr>
      </a:lvl1pPr>
      <a:lvl2pPr marL="456854" algn="l" defTabSz="913708" rtl="0" eaLnBrk="1" latinLnBrk="0" hangingPunct="1">
        <a:defRPr sz="1800" kern="1200">
          <a:solidFill>
            <a:schemeClr val="tx1"/>
          </a:solidFill>
          <a:latin typeface="+mn-lt"/>
          <a:ea typeface="+mn-ea"/>
          <a:cs typeface="+mn-cs"/>
        </a:defRPr>
      </a:lvl2pPr>
      <a:lvl3pPr marL="913708" algn="l" defTabSz="913708" rtl="0" eaLnBrk="1" latinLnBrk="0" hangingPunct="1">
        <a:defRPr sz="1800" kern="1200">
          <a:solidFill>
            <a:schemeClr val="tx1"/>
          </a:solidFill>
          <a:latin typeface="+mn-lt"/>
          <a:ea typeface="+mn-ea"/>
          <a:cs typeface="+mn-cs"/>
        </a:defRPr>
      </a:lvl3pPr>
      <a:lvl4pPr marL="1370562" algn="l" defTabSz="913708" rtl="0" eaLnBrk="1" latinLnBrk="0" hangingPunct="1">
        <a:defRPr sz="1800" kern="1200">
          <a:solidFill>
            <a:schemeClr val="tx1"/>
          </a:solidFill>
          <a:latin typeface="+mn-lt"/>
          <a:ea typeface="+mn-ea"/>
          <a:cs typeface="+mn-cs"/>
        </a:defRPr>
      </a:lvl4pPr>
      <a:lvl5pPr marL="1827413" algn="l" defTabSz="913708" rtl="0" eaLnBrk="1" latinLnBrk="0" hangingPunct="1">
        <a:defRPr sz="1800" kern="1200">
          <a:solidFill>
            <a:schemeClr val="tx1"/>
          </a:solidFill>
          <a:latin typeface="+mn-lt"/>
          <a:ea typeface="+mn-ea"/>
          <a:cs typeface="+mn-cs"/>
        </a:defRPr>
      </a:lvl5pPr>
      <a:lvl6pPr marL="2284262" algn="l" defTabSz="913708" rtl="0" eaLnBrk="1" latinLnBrk="0" hangingPunct="1">
        <a:defRPr sz="1800" kern="1200">
          <a:solidFill>
            <a:schemeClr val="tx1"/>
          </a:solidFill>
          <a:latin typeface="+mn-lt"/>
          <a:ea typeface="+mn-ea"/>
          <a:cs typeface="+mn-cs"/>
        </a:defRPr>
      </a:lvl6pPr>
      <a:lvl7pPr marL="2741123" algn="l" defTabSz="913708" rtl="0" eaLnBrk="1" latinLnBrk="0" hangingPunct="1">
        <a:defRPr sz="1800" kern="1200">
          <a:solidFill>
            <a:schemeClr val="tx1"/>
          </a:solidFill>
          <a:latin typeface="+mn-lt"/>
          <a:ea typeface="+mn-ea"/>
          <a:cs typeface="+mn-cs"/>
        </a:defRPr>
      </a:lvl7pPr>
      <a:lvl8pPr marL="3197972" algn="l" defTabSz="913708" rtl="0" eaLnBrk="1" latinLnBrk="0" hangingPunct="1">
        <a:defRPr sz="1800" kern="1200">
          <a:solidFill>
            <a:schemeClr val="tx1"/>
          </a:solidFill>
          <a:latin typeface="+mn-lt"/>
          <a:ea typeface="+mn-ea"/>
          <a:cs typeface="+mn-cs"/>
        </a:defRPr>
      </a:lvl8pPr>
      <a:lvl9pPr marL="3654822" algn="l" defTabSz="91370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16">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a:grpSpLocks noChangeAspect="1"/>
          </p:cNvGrpSpPr>
          <p:nvPr userDrawn="1"/>
        </p:nvGrpSpPr>
        <p:grpSpPr bwMode="auto">
          <a:xfrm>
            <a:off x="8306382" y="4889711"/>
            <a:ext cx="703200" cy="187249"/>
            <a:chOff x="118" y="883"/>
            <a:chExt cx="5528" cy="1472"/>
          </a:xfrm>
        </p:grpSpPr>
        <p:sp>
          <p:nvSpPr>
            <p:cNvPr id="19" name="Freeform 5"/>
            <p:cNvSpPr>
              <a:spLocks noChangeAspect="1" noEditPoints="1"/>
            </p:cNvSpPr>
            <p:nvPr/>
          </p:nvSpPr>
          <p:spPr bwMode="auto">
            <a:xfrm>
              <a:off x="118" y="883"/>
              <a:ext cx="1469" cy="1472"/>
            </a:xfrm>
            <a:custGeom>
              <a:avLst/>
              <a:gdLst>
                <a:gd name="T0" fmla="*/ 408 w 621"/>
                <a:gd name="T1" fmla="*/ 507 h 620"/>
                <a:gd name="T2" fmla="*/ 445 w 621"/>
                <a:gd name="T3" fmla="*/ 538 h 620"/>
                <a:gd name="T4" fmla="*/ 439 w 621"/>
                <a:gd name="T5" fmla="*/ 593 h 620"/>
                <a:gd name="T6" fmla="*/ 386 w 621"/>
                <a:gd name="T7" fmla="*/ 564 h 620"/>
                <a:gd name="T8" fmla="*/ 575 w 621"/>
                <a:gd name="T9" fmla="*/ 331 h 620"/>
                <a:gd name="T10" fmla="*/ 621 w 621"/>
                <a:gd name="T11" fmla="*/ 321 h 620"/>
                <a:gd name="T12" fmla="*/ 621 w 621"/>
                <a:gd name="T13" fmla="*/ 299 h 620"/>
                <a:gd name="T14" fmla="*/ 575 w 621"/>
                <a:gd name="T15" fmla="*/ 289 h 620"/>
                <a:gd name="T16" fmla="*/ 524 w 621"/>
                <a:gd name="T17" fmla="*/ 257 h 620"/>
                <a:gd name="T18" fmla="*/ 556 w 621"/>
                <a:gd name="T19" fmla="*/ 208 h 620"/>
                <a:gd name="T20" fmla="*/ 583 w 621"/>
                <a:gd name="T21" fmla="*/ 161 h 620"/>
                <a:gd name="T22" fmla="*/ 550 w 621"/>
                <a:gd name="T23" fmla="*/ 198 h 620"/>
                <a:gd name="T24" fmla="*/ 487 w 621"/>
                <a:gd name="T25" fmla="*/ 177 h 620"/>
                <a:gd name="T26" fmla="*/ 528 w 621"/>
                <a:gd name="T27" fmla="*/ 159 h 620"/>
                <a:gd name="T28" fmla="*/ 537 w 621"/>
                <a:gd name="T29" fmla="*/ 98 h 620"/>
                <a:gd name="T30" fmla="*/ 510 w 621"/>
                <a:gd name="T31" fmla="*/ 137 h 620"/>
                <a:gd name="T32" fmla="*/ 454 w 621"/>
                <a:gd name="T33" fmla="*/ 143 h 620"/>
                <a:gd name="T34" fmla="*/ 491 w 621"/>
                <a:gd name="T35" fmla="*/ 116 h 620"/>
                <a:gd name="T36" fmla="*/ 478 w 621"/>
                <a:gd name="T37" fmla="*/ 48 h 620"/>
                <a:gd name="T38" fmla="*/ 416 w 621"/>
                <a:gd name="T39" fmla="*/ 66 h 620"/>
                <a:gd name="T40" fmla="*/ 387 w 621"/>
                <a:gd name="T41" fmla="*/ 104 h 620"/>
                <a:gd name="T42" fmla="*/ 384 w 621"/>
                <a:gd name="T43" fmla="*/ 55 h 620"/>
                <a:gd name="T44" fmla="*/ 365 w 621"/>
                <a:gd name="T45" fmla="*/ 4 h 620"/>
                <a:gd name="T46" fmla="*/ 344 w 621"/>
                <a:gd name="T47" fmla="*/ 47 h 620"/>
                <a:gd name="T48" fmla="*/ 325 w 621"/>
                <a:gd name="T49" fmla="*/ 91 h 620"/>
                <a:gd name="T50" fmla="*/ 319 w 621"/>
                <a:gd name="T51" fmla="*/ 45 h 620"/>
                <a:gd name="T52" fmla="*/ 311 w 621"/>
                <a:gd name="T53" fmla="*/ 0 h 620"/>
                <a:gd name="T54" fmla="*/ 311 w 621"/>
                <a:gd name="T55" fmla="*/ 620 h 620"/>
                <a:gd name="T56" fmla="*/ 317 w 621"/>
                <a:gd name="T57" fmla="*/ 575 h 620"/>
                <a:gd name="T58" fmla="*/ 338 w 621"/>
                <a:gd name="T59" fmla="*/ 619 h 620"/>
                <a:gd name="T60" fmla="*/ 353 w 621"/>
                <a:gd name="T61" fmla="*/ 571 h 620"/>
                <a:gd name="T62" fmla="*/ 331 w 621"/>
                <a:gd name="T63" fmla="*/ 529 h 620"/>
                <a:gd name="T64" fmla="*/ 311 w 621"/>
                <a:gd name="T65" fmla="*/ 484 h 620"/>
                <a:gd name="T66" fmla="*/ 311 w 621"/>
                <a:gd name="T67" fmla="*/ 136 h 620"/>
                <a:gd name="T68" fmla="*/ 409 w 621"/>
                <a:gd name="T69" fmla="*/ 113 h 620"/>
                <a:gd name="T70" fmla="*/ 403 w 621"/>
                <a:gd name="T71" fmla="*/ 162 h 620"/>
                <a:gd name="T72" fmla="*/ 512 w 621"/>
                <a:gd name="T73" fmla="*/ 222 h 620"/>
                <a:gd name="T74" fmla="*/ 477 w 621"/>
                <a:gd name="T75" fmla="*/ 258 h 620"/>
                <a:gd name="T76" fmla="*/ 459 w 621"/>
                <a:gd name="T77" fmla="*/ 402 h 620"/>
                <a:gd name="T78" fmla="*/ 479 w 621"/>
                <a:gd name="T79" fmla="*/ 451 h 620"/>
                <a:gd name="T80" fmla="*/ 504 w 621"/>
                <a:gd name="T81" fmla="*/ 491 h 620"/>
                <a:gd name="T82" fmla="*/ 572 w 621"/>
                <a:gd name="T83" fmla="*/ 478 h 620"/>
                <a:gd name="T84" fmla="*/ 553 w 621"/>
                <a:gd name="T85" fmla="*/ 417 h 620"/>
                <a:gd name="T86" fmla="*/ 518 w 621"/>
                <a:gd name="T87" fmla="*/ 384 h 620"/>
                <a:gd name="T88" fmla="*/ 565 w 621"/>
                <a:gd name="T89" fmla="*/ 385 h 620"/>
                <a:gd name="T90" fmla="*/ 616 w 621"/>
                <a:gd name="T91" fmla="*/ 365 h 620"/>
                <a:gd name="T92" fmla="*/ 574 w 621"/>
                <a:gd name="T93" fmla="*/ 346 h 620"/>
                <a:gd name="T94" fmla="*/ 530 w 621"/>
                <a:gd name="T95" fmla="*/ 328 h 620"/>
                <a:gd name="T96" fmla="*/ 483 w 621"/>
                <a:gd name="T97" fmla="*/ 510 h 620"/>
                <a:gd name="T98" fmla="*/ 430 w 621"/>
                <a:gd name="T99" fmla="*/ 494 h 620"/>
                <a:gd name="T100" fmla="*/ 387 w 621"/>
                <a:gd name="T101" fmla="*/ 467 h 620"/>
                <a:gd name="T102" fmla="*/ 425 w 621"/>
                <a:gd name="T103" fmla="*/ 498 h 620"/>
                <a:gd name="T104" fmla="*/ 477 w 621"/>
                <a:gd name="T105" fmla="*/ 517 h 620"/>
                <a:gd name="T106" fmla="*/ 522 w 621"/>
                <a:gd name="T107" fmla="*/ 538 h 620"/>
                <a:gd name="T108" fmla="*/ 483 w 621"/>
                <a:gd name="T109" fmla="*/ 51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620">
                  <a:moveTo>
                    <a:pt x="373" y="521"/>
                  </a:moveTo>
                  <a:cubicBezTo>
                    <a:pt x="385" y="517"/>
                    <a:pt x="397" y="512"/>
                    <a:pt x="408" y="507"/>
                  </a:cubicBezTo>
                  <a:cubicBezTo>
                    <a:pt x="431" y="546"/>
                    <a:pt x="431" y="546"/>
                    <a:pt x="431" y="546"/>
                  </a:cubicBezTo>
                  <a:cubicBezTo>
                    <a:pt x="432" y="546"/>
                    <a:pt x="444" y="539"/>
                    <a:pt x="445" y="538"/>
                  </a:cubicBezTo>
                  <a:cubicBezTo>
                    <a:pt x="468" y="577"/>
                    <a:pt x="468" y="577"/>
                    <a:pt x="468" y="577"/>
                  </a:cubicBezTo>
                  <a:cubicBezTo>
                    <a:pt x="459" y="583"/>
                    <a:pt x="449" y="588"/>
                    <a:pt x="439" y="593"/>
                  </a:cubicBezTo>
                  <a:cubicBezTo>
                    <a:pt x="420" y="552"/>
                    <a:pt x="420" y="552"/>
                    <a:pt x="420" y="552"/>
                  </a:cubicBezTo>
                  <a:cubicBezTo>
                    <a:pt x="409" y="557"/>
                    <a:pt x="398" y="561"/>
                    <a:pt x="386" y="564"/>
                  </a:cubicBezTo>
                  <a:lnTo>
                    <a:pt x="373" y="521"/>
                  </a:lnTo>
                  <a:close/>
                  <a:moveTo>
                    <a:pt x="575" y="331"/>
                  </a:moveTo>
                  <a:cubicBezTo>
                    <a:pt x="575" y="328"/>
                    <a:pt x="575" y="324"/>
                    <a:pt x="576" y="320"/>
                  </a:cubicBezTo>
                  <a:cubicBezTo>
                    <a:pt x="621" y="321"/>
                    <a:pt x="621" y="321"/>
                    <a:pt x="621" y="321"/>
                  </a:cubicBezTo>
                  <a:cubicBezTo>
                    <a:pt x="621" y="317"/>
                    <a:pt x="621" y="314"/>
                    <a:pt x="621" y="310"/>
                  </a:cubicBezTo>
                  <a:cubicBezTo>
                    <a:pt x="621" y="306"/>
                    <a:pt x="621" y="303"/>
                    <a:pt x="621" y="299"/>
                  </a:cubicBezTo>
                  <a:cubicBezTo>
                    <a:pt x="576" y="301"/>
                    <a:pt x="576" y="301"/>
                    <a:pt x="576" y="301"/>
                  </a:cubicBezTo>
                  <a:cubicBezTo>
                    <a:pt x="575" y="297"/>
                    <a:pt x="575" y="293"/>
                    <a:pt x="575" y="289"/>
                  </a:cubicBezTo>
                  <a:cubicBezTo>
                    <a:pt x="530" y="292"/>
                    <a:pt x="530" y="292"/>
                    <a:pt x="530" y="292"/>
                  </a:cubicBezTo>
                  <a:cubicBezTo>
                    <a:pt x="529" y="280"/>
                    <a:pt x="527" y="268"/>
                    <a:pt x="524" y="257"/>
                  </a:cubicBezTo>
                  <a:cubicBezTo>
                    <a:pt x="568" y="246"/>
                    <a:pt x="568" y="246"/>
                    <a:pt x="568" y="246"/>
                  </a:cubicBezTo>
                  <a:cubicBezTo>
                    <a:pt x="565" y="233"/>
                    <a:pt x="561" y="220"/>
                    <a:pt x="556" y="208"/>
                  </a:cubicBezTo>
                  <a:cubicBezTo>
                    <a:pt x="597" y="191"/>
                    <a:pt x="597" y="191"/>
                    <a:pt x="597" y="191"/>
                  </a:cubicBezTo>
                  <a:cubicBezTo>
                    <a:pt x="593" y="181"/>
                    <a:pt x="588" y="171"/>
                    <a:pt x="583" y="161"/>
                  </a:cubicBezTo>
                  <a:cubicBezTo>
                    <a:pt x="543" y="183"/>
                    <a:pt x="543" y="183"/>
                    <a:pt x="543" y="183"/>
                  </a:cubicBezTo>
                  <a:cubicBezTo>
                    <a:pt x="545" y="188"/>
                    <a:pt x="548" y="193"/>
                    <a:pt x="550" y="198"/>
                  </a:cubicBezTo>
                  <a:cubicBezTo>
                    <a:pt x="510" y="217"/>
                    <a:pt x="510" y="217"/>
                    <a:pt x="510" y="217"/>
                  </a:cubicBezTo>
                  <a:cubicBezTo>
                    <a:pt x="503" y="202"/>
                    <a:pt x="497" y="190"/>
                    <a:pt x="487" y="177"/>
                  </a:cubicBezTo>
                  <a:cubicBezTo>
                    <a:pt x="522" y="150"/>
                    <a:pt x="522" y="150"/>
                    <a:pt x="522" y="150"/>
                  </a:cubicBezTo>
                  <a:cubicBezTo>
                    <a:pt x="525" y="153"/>
                    <a:pt x="525" y="155"/>
                    <a:pt x="528" y="159"/>
                  </a:cubicBezTo>
                  <a:cubicBezTo>
                    <a:pt x="565" y="133"/>
                    <a:pt x="565" y="133"/>
                    <a:pt x="565" y="133"/>
                  </a:cubicBezTo>
                  <a:cubicBezTo>
                    <a:pt x="557" y="120"/>
                    <a:pt x="547" y="109"/>
                    <a:pt x="537" y="98"/>
                  </a:cubicBezTo>
                  <a:cubicBezTo>
                    <a:pt x="504" y="129"/>
                    <a:pt x="504" y="129"/>
                    <a:pt x="504" y="129"/>
                  </a:cubicBezTo>
                  <a:cubicBezTo>
                    <a:pt x="507" y="133"/>
                    <a:pt x="507" y="133"/>
                    <a:pt x="510" y="137"/>
                  </a:cubicBezTo>
                  <a:cubicBezTo>
                    <a:pt x="476" y="166"/>
                    <a:pt x="476" y="166"/>
                    <a:pt x="476" y="166"/>
                  </a:cubicBezTo>
                  <a:cubicBezTo>
                    <a:pt x="468" y="156"/>
                    <a:pt x="463" y="151"/>
                    <a:pt x="454" y="143"/>
                  </a:cubicBezTo>
                  <a:cubicBezTo>
                    <a:pt x="483" y="109"/>
                    <a:pt x="483" y="109"/>
                    <a:pt x="483" y="109"/>
                  </a:cubicBezTo>
                  <a:cubicBezTo>
                    <a:pt x="486" y="112"/>
                    <a:pt x="488" y="114"/>
                    <a:pt x="491" y="116"/>
                  </a:cubicBezTo>
                  <a:cubicBezTo>
                    <a:pt x="522" y="82"/>
                    <a:pt x="522" y="82"/>
                    <a:pt x="522" y="82"/>
                  </a:cubicBezTo>
                  <a:cubicBezTo>
                    <a:pt x="508" y="70"/>
                    <a:pt x="493" y="58"/>
                    <a:pt x="478" y="48"/>
                  </a:cubicBezTo>
                  <a:cubicBezTo>
                    <a:pt x="453" y="87"/>
                    <a:pt x="453" y="87"/>
                    <a:pt x="453" y="87"/>
                  </a:cubicBezTo>
                  <a:cubicBezTo>
                    <a:pt x="440" y="78"/>
                    <a:pt x="431" y="72"/>
                    <a:pt x="416" y="66"/>
                  </a:cubicBezTo>
                  <a:cubicBezTo>
                    <a:pt x="399" y="108"/>
                    <a:pt x="399" y="108"/>
                    <a:pt x="399" y="108"/>
                  </a:cubicBezTo>
                  <a:cubicBezTo>
                    <a:pt x="397" y="107"/>
                    <a:pt x="389" y="104"/>
                    <a:pt x="387" y="104"/>
                  </a:cubicBezTo>
                  <a:cubicBezTo>
                    <a:pt x="403" y="61"/>
                    <a:pt x="403" y="61"/>
                    <a:pt x="403" y="61"/>
                  </a:cubicBezTo>
                  <a:cubicBezTo>
                    <a:pt x="397" y="59"/>
                    <a:pt x="391" y="57"/>
                    <a:pt x="384" y="55"/>
                  </a:cubicBezTo>
                  <a:cubicBezTo>
                    <a:pt x="397" y="12"/>
                    <a:pt x="397" y="12"/>
                    <a:pt x="397" y="12"/>
                  </a:cubicBezTo>
                  <a:cubicBezTo>
                    <a:pt x="386" y="9"/>
                    <a:pt x="376" y="6"/>
                    <a:pt x="365" y="4"/>
                  </a:cubicBezTo>
                  <a:cubicBezTo>
                    <a:pt x="357" y="49"/>
                    <a:pt x="357" y="49"/>
                    <a:pt x="357" y="49"/>
                  </a:cubicBezTo>
                  <a:cubicBezTo>
                    <a:pt x="353" y="48"/>
                    <a:pt x="348" y="47"/>
                    <a:pt x="344" y="47"/>
                  </a:cubicBezTo>
                  <a:cubicBezTo>
                    <a:pt x="338" y="92"/>
                    <a:pt x="338" y="92"/>
                    <a:pt x="338" y="92"/>
                  </a:cubicBezTo>
                  <a:cubicBezTo>
                    <a:pt x="336" y="91"/>
                    <a:pt x="327" y="91"/>
                    <a:pt x="325" y="91"/>
                  </a:cubicBezTo>
                  <a:cubicBezTo>
                    <a:pt x="329" y="46"/>
                    <a:pt x="329" y="46"/>
                    <a:pt x="329" y="46"/>
                  </a:cubicBezTo>
                  <a:cubicBezTo>
                    <a:pt x="324" y="45"/>
                    <a:pt x="325" y="45"/>
                    <a:pt x="319" y="45"/>
                  </a:cubicBezTo>
                  <a:cubicBezTo>
                    <a:pt x="320" y="0"/>
                    <a:pt x="320" y="0"/>
                    <a:pt x="320" y="0"/>
                  </a:cubicBezTo>
                  <a:cubicBezTo>
                    <a:pt x="317" y="0"/>
                    <a:pt x="314" y="0"/>
                    <a:pt x="311" y="0"/>
                  </a:cubicBezTo>
                  <a:cubicBezTo>
                    <a:pt x="139" y="0"/>
                    <a:pt x="0" y="139"/>
                    <a:pt x="0" y="310"/>
                  </a:cubicBezTo>
                  <a:cubicBezTo>
                    <a:pt x="0" y="481"/>
                    <a:pt x="139" y="620"/>
                    <a:pt x="311" y="620"/>
                  </a:cubicBezTo>
                  <a:cubicBezTo>
                    <a:pt x="314" y="620"/>
                    <a:pt x="315" y="620"/>
                    <a:pt x="318" y="620"/>
                  </a:cubicBezTo>
                  <a:cubicBezTo>
                    <a:pt x="317" y="575"/>
                    <a:pt x="317" y="575"/>
                    <a:pt x="317" y="575"/>
                  </a:cubicBezTo>
                  <a:cubicBezTo>
                    <a:pt x="322" y="575"/>
                    <a:pt x="328" y="575"/>
                    <a:pt x="333" y="574"/>
                  </a:cubicBezTo>
                  <a:cubicBezTo>
                    <a:pt x="338" y="619"/>
                    <a:pt x="338" y="619"/>
                    <a:pt x="338" y="619"/>
                  </a:cubicBezTo>
                  <a:cubicBezTo>
                    <a:pt x="340" y="619"/>
                    <a:pt x="361" y="616"/>
                    <a:pt x="363" y="616"/>
                  </a:cubicBezTo>
                  <a:cubicBezTo>
                    <a:pt x="353" y="571"/>
                    <a:pt x="353" y="571"/>
                    <a:pt x="353" y="571"/>
                  </a:cubicBezTo>
                  <a:cubicBezTo>
                    <a:pt x="352" y="571"/>
                    <a:pt x="341" y="573"/>
                    <a:pt x="335" y="574"/>
                  </a:cubicBezTo>
                  <a:cubicBezTo>
                    <a:pt x="331" y="529"/>
                    <a:pt x="331" y="529"/>
                    <a:pt x="331" y="529"/>
                  </a:cubicBezTo>
                  <a:cubicBezTo>
                    <a:pt x="324" y="529"/>
                    <a:pt x="317" y="530"/>
                    <a:pt x="311" y="530"/>
                  </a:cubicBezTo>
                  <a:cubicBezTo>
                    <a:pt x="311" y="484"/>
                    <a:pt x="311" y="484"/>
                    <a:pt x="311" y="484"/>
                  </a:cubicBezTo>
                  <a:cubicBezTo>
                    <a:pt x="214" y="484"/>
                    <a:pt x="136" y="406"/>
                    <a:pt x="136" y="310"/>
                  </a:cubicBezTo>
                  <a:cubicBezTo>
                    <a:pt x="136" y="214"/>
                    <a:pt x="214" y="136"/>
                    <a:pt x="311" y="136"/>
                  </a:cubicBezTo>
                  <a:cubicBezTo>
                    <a:pt x="338" y="136"/>
                    <a:pt x="364" y="142"/>
                    <a:pt x="388" y="154"/>
                  </a:cubicBezTo>
                  <a:cubicBezTo>
                    <a:pt x="409" y="113"/>
                    <a:pt x="409" y="113"/>
                    <a:pt x="409" y="113"/>
                  </a:cubicBezTo>
                  <a:cubicBezTo>
                    <a:pt x="412" y="115"/>
                    <a:pt x="421" y="121"/>
                    <a:pt x="424" y="122"/>
                  </a:cubicBezTo>
                  <a:cubicBezTo>
                    <a:pt x="403" y="162"/>
                    <a:pt x="403" y="162"/>
                    <a:pt x="403" y="162"/>
                  </a:cubicBezTo>
                  <a:cubicBezTo>
                    <a:pt x="433" y="181"/>
                    <a:pt x="456" y="208"/>
                    <a:pt x="470" y="240"/>
                  </a:cubicBezTo>
                  <a:cubicBezTo>
                    <a:pt x="512" y="222"/>
                    <a:pt x="512" y="222"/>
                    <a:pt x="512" y="222"/>
                  </a:cubicBezTo>
                  <a:cubicBezTo>
                    <a:pt x="513" y="225"/>
                    <a:pt x="518" y="237"/>
                    <a:pt x="519" y="241"/>
                  </a:cubicBezTo>
                  <a:cubicBezTo>
                    <a:pt x="477" y="258"/>
                    <a:pt x="477" y="258"/>
                    <a:pt x="477" y="258"/>
                  </a:cubicBezTo>
                  <a:cubicBezTo>
                    <a:pt x="482" y="274"/>
                    <a:pt x="485" y="292"/>
                    <a:pt x="485" y="310"/>
                  </a:cubicBezTo>
                  <a:cubicBezTo>
                    <a:pt x="485" y="343"/>
                    <a:pt x="476" y="375"/>
                    <a:pt x="459" y="402"/>
                  </a:cubicBezTo>
                  <a:cubicBezTo>
                    <a:pt x="497" y="426"/>
                    <a:pt x="497" y="426"/>
                    <a:pt x="497" y="426"/>
                  </a:cubicBezTo>
                  <a:cubicBezTo>
                    <a:pt x="491" y="435"/>
                    <a:pt x="486" y="443"/>
                    <a:pt x="479" y="451"/>
                  </a:cubicBezTo>
                  <a:cubicBezTo>
                    <a:pt x="513" y="480"/>
                    <a:pt x="513" y="480"/>
                    <a:pt x="513" y="480"/>
                  </a:cubicBezTo>
                  <a:cubicBezTo>
                    <a:pt x="510" y="484"/>
                    <a:pt x="507" y="487"/>
                    <a:pt x="504" y="491"/>
                  </a:cubicBezTo>
                  <a:cubicBezTo>
                    <a:pt x="537" y="522"/>
                    <a:pt x="537" y="522"/>
                    <a:pt x="537" y="522"/>
                  </a:cubicBezTo>
                  <a:cubicBezTo>
                    <a:pt x="550" y="508"/>
                    <a:pt x="562" y="494"/>
                    <a:pt x="572" y="478"/>
                  </a:cubicBezTo>
                  <a:cubicBezTo>
                    <a:pt x="533" y="454"/>
                    <a:pt x="533" y="454"/>
                    <a:pt x="533" y="454"/>
                  </a:cubicBezTo>
                  <a:cubicBezTo>
                    <a:pt x="541" y="442"/>
                    <a:pt x="548" y="430"/>
                    <a:pt x="553" y="417"/>
                  </a:cubicBezTo>
                  <a:cubicBezTo>
                    <a:pt x="512" y="397"/>
                    <a:pt x="512" y="397"/>
                    <a:pt x="512" y="397"/>
                  </a:cubicBezTo>
                  <a:cubicBezTo>
                    <a:pt x="513" y="395"/>
                    <a:pt x="517" y="386"/>
                    <a:pt x="518" y="384"/>
                  </a:cubicBezTo>
                  <a:cubicBezTo>
                    <a:pt x="561" y="399"/>
                    <a:pt x="561" y="399"/>
                    <a:pt x="561" y="399"/>
                  </a:cubicBezTo>
                  <a:cubicBezTo>
                    <a:pt x="562" y="394"/>
                    <a:pt x="564" y="390"/>
                    <a:pt x="565" y="385"/>
                  </a:cubicBezTo>
                  <a:cubicBezTo>
                    <a:pt x="608" y="398"/>
                    <a:pt x="608" y="398"/>
                    <a:pt x="608" y="398"/>
                  </a:cubicBezTo>
                  <a:cubicBezTo>
                    <a:pt x="612" y="387"/>
                    <a:pt x="614" y="376"/>
                    <a:pt x="616" y="365"/>
                  </a:cubicBezTo>
                  <a:cubicBezTo>
                    <a:pt x="572" y="357"/>
                    <a:pt x="572" y="357"/>
                    <a:pt x="572" y="357"/>
                  </a:cubicBezTo>
                  <a:cubicBezTo>
                    <a:pt x="573" y="352"/>
                    <a:pt x="574" y="351"/>
                    <a:pt x="574" y="346"/>
                  </a:cubicBezTo>
                  <a:cubicBezTo>
                    <a:pt x="529" y="341"/>
                    <a:pt x="529" y="341"/>
                    <a:pt x="529" y="341"/>
                  </a:cubicBezTo>
                  <a:cubicBezTo>
                    <a:pt x="529" y="338"/>
                    <a:pt x="530" y="330"/>
                    <a:pt x="530" y="328"/>
                  </a:cubicBezTo>
                  <a:lnTo>
                    <a:pt x="575" y="331"/>
                  </a:lnTo>
                  <a:close/>
                  <a:moveTo>
                    <a:pt x="483" y="510"/>
                  </a:moveTo>
                  <a:cubicBezTo>
                    <a:pt x="454" y="476"/>
                    <a:pt x="454" y="476"/>
                    <a:pt x="454" y="476"/>
                  </a:cubicBezTo>
                  <a:cubicBezTo>
                    <a:pt x="445" y="484"/>
                    <a:pt x="440" y="488"/>
                    <a:pt x="430" y="494"/>
                  </a:cubicBezTo>
                  <a:cubicBezTo>
                    <a:pt x="406" y="456"/>
                    <a:pt x="406" y="456"/>
                    <a:pt x="406" y="456"/>
                  </a:cubicBezTo>
                  <a:cubicBezTo>
                    <a:pt x="403" y="457"/>
                    <a:pt x="387" y="467"/>
                    <a:pt x="387" y="467"/>
                  </a:cubicBezTo>
                  <a:cubicBezTo>
                    <a:pt x="408" y="507"/>
                    <a:pt x="408" y="507"/>
                    <a:pt x="408" y="507"/>
                  </a:cubicBezTo>
                  <a:cubicBezTo>
                    <a:pt x="408" y="507"/>
                    <a:pt x="425" y="498"/>
                    <a:pt x="425" y="498"/>
                  </a:cubicBezTo>
                  <a:cubicBezTo>
                    <a:pt x="449" y="536"/>
                    <a:pt x="449" y="536"/>
                    <a:pt x="449" y="536"/>
                  </a:cubicBezTo>
                  <a:cubicBezTo>
                    <a:pt x="459" y="531"/>
                    <a:pt x="468" y="524"/>
                    <a:pt x="477" y="517"/>
                  </a:cubicBezTo>
                  <a:cubicBezTo>
                    <a:pt x="505" y="552"/>
                    <a:pt x="505" y="552"/>
                    <a:pt x="505" y="552"/>
                  </a:cubicBezTo>
                  <a:cubicBezTo>
                    <a:pt x="511" y="547"/>
                    <a:pt x="516" y="543"/>
                    <a:pt x="522" y="538"/>
                  </a:cubicBezTo>
                  <a:cubicBezTo>
                    <a:pt x="491" y="504"/>
                    <a:pt x="491" y="504"/>
                    <a:pt x="491" y="504"/>
                  </a:cubicBezTo>
                  <a:cubicBezTo>
                    <a:pt x="488" y="506"/>
                    <a:pt x="486" y="508"/>
                    <a:pt x="483" y="510"/>
                  </a:cubicBez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ChangeAspect="1" noEditPoints="1"/>
            </p:cNvSpPr>
            <p:nvPr/>
          </p:nvSpPr>
          <p:spPr bwMode="auto">
            <a:xfrm>
              <a:off x="1862" y="1358"/>
              <a:ext cx="3784" cy="491"/>
            </a:xfrm>
            <a:custGeom>
              <a:avLst/>
              <a:gdLst>
                <a:gd name="T0" fmla="*/ 0 w 1600"/>
                <a:gd name="T1" fmla="*/ 202 h 207"/>
                <a:gd name="T2" fmla="*/ 81 w 1600"/>
                <a:gd name="T3" fmla="*/ 175 h 207"/>
                <a:gd name="T4" fmla="*/ 235 w 1600"/>
                <a:gd name="T5" fmla="*/ 202 h 207"/>
                <a:gd name="T6" fmla="*/ 188 w 1600"/>
                <a:gd name="T7" fmla="*/ 18 h 207"/>
                <a:gd name="T8" fmla="*/ 108 w 1600"/>
                <a:gd name="T9" fmla="*/ 131 h 207"/>
                <a:gd name="T10" fmla="*/ 190 w 1600"/>
                <a:gd name="T11" fmla="*/ 131 h 207"/>
                <a:gd name="T12" fmla="*/ 486 w 1600"/>
                <a:gd name="T13" fmla="*/ 19 h 207"/>
                <a:gd name="T14" fmla="*/ 325 w 1600"/>
                <a:gd name="T15" fmla="*/ 202 h 207"/>
                <a:gd name="T16" fmla="*/ 386 w 1600"/>
                <a:gd name="T17" fmla="*/ 158 h 207"/>
                <a:gd name="T18" fmla="*/ 571 w 1600"/>
                <a:gd name="T19" fmla="*/ 89 h 207"/>
                <a:gd name="T20" fmla="*/ 481 w 1600"/>
                <a:gd name="T21" fmla="*/ 116 h 207"/>
                <a:gd name="T22" fmla="*/ 386 w 1600"/>
                <a:gd name="T23" fmla="*/ 65 h 207"/>
                <a:gd name="T24" fmla="*/ 509 w 1600"/>
                <a:gd name="T25" fmla="*/ 90 h 207"/>
                <a:gd name="T26" fmla="*/ 763 w 1600"/>
                <a:gd name="T27" fmla="*/ 19 h 207"/>
                <a:gd name="T28" fmla="*/ 602 w 1600"/>
                <a:gd name="T29" fmla="*/ 202 h 207"/>
                <a:gd name="T30" fmla="*/ 663 w 1600"/>
                <a:gd name="T31" fmla="*/ 158 h 207"/>
                <a:gd name="T32" fmla="*/ 848 w 1600"/>
                <a:gd name="T33" fmla="*/ 89 h 207"/>
                <a:gd name="T34" fmla="*/ 758 w 1600"/>
                <a:gd name="T35" fmla="*/ 116 h 207"/>
                <a:gd name="T36" fmla="*/ 663 w 1600"/>
                <a:gd name="T37" fmla="*/ 65 h 207"/>
                <a:gd name="T38" fmla="*/ 786 w 1600"/>
                <a:gd name="T39" fmla="*/ 90 h 207"/>
                <a:gd name="T40" fmla="*/ 866 w 1600"/>
                <a:gd name="T41" fmla="*/ 19 h 207"/>
                <a:gd name="T42" fmla="*/ 1134 w 1600"/>
                <a:gd name="T43" fmla="*/ 65 h 207"/>
                <a:gd name="T44" fmla="*/ 1030 w 1600"/>
                <a:gd name="T45" fmla="*/ 202 h 207"/>
                <a:gd name="T46" fmla="*/ 969 w 1600"/>
                <a:gd name="T47" fmla="*/ 65 h 207"/>
                <a:gd name="T48" fmla="*/ 866 w 1600"/>
                <a:gd name="T49" fmla="*/ 19 h 207"/>
                <a:gd name="T50" fmla="*/ 1230 w 1600"/>
                <a:gd name="T51" fmla="*/ 19 h 207"/>
                <a:gd name="T52" fmla="*/ 1169 w 1600"/>
                <a:gd name="T53" fmla="*/ 202 h 207"/>
                <a:gd name="T54" fmla="*/ 1416 w 1600"/>
                <a:gd name="T55" fmla="*/ 14 h 207"/>
                <a:gd name="T56" fmla="*/ 1416 w 1600"/>
                <a:gd name="T57" fmla="*/ 207 h 207"/>
                <a:gd name="T58" fmla="*/ 1416 w 1600"/>
                <a:gd name="T59" fmla="*/ 14 h 207"/>
                <a:gd name="T60" fmla="*/ 1332 w 1600"/>
                <a:gd name="T61" fmla="*/ 110 h 207"/>
                <a:gd name="T62" fmla="*/ 1501 w 1600"/>
                <a:gd name="T63" fmla="*/ 111 h 207"/>
                <a:gd name="T64" fmla="*/ 1585 w 1600"/>
                <a:gd name="T65" fmla="*/ 19 h 207"/>
                <a:gd name="T66" fmla="*/ 1589 w 1600"/>
                <a:gd name="T67" fmla="*/ 15 h 207"/>
                <a:gd name="T68" fmla="*/ 1581 w 1600"/>
                <a:gd name="T69" fmla="*/ 9 h 207"/>
                <a:gd name="T70" fmla="*/ 1574 w 1600"/>
                <a:gd name="T71" fmla="*/ 28 h 207"/>
                <a:gd name="T72" fmla="*/ 1578 w 1600"/>
                <a:gd name="T73" fmla="*/ 21 h 207"/>
                <a:gd name="T74" fmla="*/ 1584 w 1600"/>
                <a:gd name="T75" fmla="*/ 23 h 207"/>
                <a:gd name="T76" fmla="*/ 1590 w 1600"/>
                <a:gd name="T77" fmla="*/ 28 h 207"/>
                <a:gd name="T78" fmla="*/ 1585 w 1600"/>
                <a:gd name="T79" fmla="*/ 19 h 207"/>
                <a:gd name="T80" fmla="*/ 1579 w 1600"/>
                <a:gd name="T81" fmla="*/ 18 h 207"/>
                <a:gd name="T82" fmla="*/ 1581 w 1600"/>
                <a:gd name="T83" fmla="*/ 12 h 207"/>
                <a:gd name="T84" fmla="*/ 1580 w 1600"/>
                <a:gd name="T85" fmla="*/ 18 h 207"/>
                <a:gd name="T86" fmla="*/ 1563 w 1600"/>
                <a:gd name="T87" fmla="*/ 18 h 207"/>
                <a:gd name="T88" fmla="*/ 1600 w 1600"/>
                <a:gd name="T89" fmla="*/ 18 h 207"/>
                <a:gd name="T90" fmla="*/ 1581 w 1600"/>
                <a:gd name="T91" fmla="*/ 33 h 207"/>
                <a:gd name="T92" fmla="*/ 1581 w 1600"/>
                <a:gd name="T93" fmla="*/ 4 h 207"/>
                <a:gd name="T94" fmla="*/ 1581 w 1600"/>
                <a:gd name="T95" fmla="*/ 3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0" h="207">
                  <a:moveTo>
                    <a:pt x="115" y="18"/>
                  </a:moveTo>
                  <a:cubicBezTo>
                    <a:pt x="0" y="202"/>
                    <a:pt x="0" y="202"/>
                    <a:pt x="0" y="202"/>
                  </a:cubicBezTo>
                  <a:cubicBezTo>
                    <a:pt x="64" y="202"/>
                    <a:pt x="64" y="202"/>
                    <a:pt x="64" y="202"/>
                  </a:cubicBezTo>
                  <a:cubicBezTo>
                    <a:pt x="81" y="175"/>
                    <a:pt x="81" y="175"/>
                    <a:pt x="81" y="175"/>
                  </a:cubicBezTo>
                  <a:cubicBezTo>
                    <a:pt x="217" y="175"/>
                    <a:pt x="217" y="175"/>
                    <a:pt x="217" y="175"/>
                  </a:cubicBezTo>
                  <a:cubicBezTo>
                    <a:pt x="235" y="202"/>
                    <a:pt x="235" y="202"/>
                    <a:pt x="235" y="202"/>
                  </a:cubicBezTo>
                  <a:cubicBezTo>
                    <a:pt x="303" y="202"/>
                    <a:pt x="303" y="202"/>
                    <a:pt x="303" y="202"/>
                  </a:cubicBezTo>
                  <a:cubicBezTo>
                    <a:pt x="188" y="18"/>
                    <a:pt x="188" y="18"/>
                    <a:pt x="188" y="18"/>
                  </a:cubicBezTo>
                  <a:lnTo>
                    <a:pt x="115" y="18"/>
                  </a:lnTo>
                  <a:close/>
                  <a:moveTo>
                    <a:pt x="108" y="131"/>
                  </a:moveTo>
                  <a:cubicBezTo>
                    <a:pt x="149" y="65"/>
                    <a:pt x="149" y="65"/>
                    <a:pt x="149" y="65"/>
                  </a:cubicBezTo>
                  <a:cubicBezTo>
                    <a:pt x="190" y="131"/>
                    <a:pt x="190" y="131"/>
                    <a:pt x="190" y="131"/>
                  </a:cubicBezTo>
                  <a:lnTo>
                    <a:pt x="108" y="131"/>
                  </a:lnTo>
                  <a:close/>
                  <a:moveTo>
                    <a:pt x="486" y="19"/>
                  </a:moveTo>
                  <a:cubicBezTo>
                    <a:pt x="325" y="19"/>
                    <a:pt x="325" y="19"/>
                    <a:pt x="325" y="19"/>
                  </a:cubicBezTo>
                  <a:cubicBezTo>
                    <a:pt x="325" y="202"/>
                    <a:pt x="325" y="202"/>
                    <a:pt x="325" y="202"/>
                  </a:cubicBezTo>
                  <a:cubicBezTo>
                    <a:pt x="386" y="202"/>
                    <a:pt x="386" y="202"/>
                    <a:pt x="386" y="202"/>
                  </a:cubicBezTo>
                  <a:cubicBezTo>
                    <a:pt x="386" y="158"/>
                    <a:pt x="386" y="158"/>
                    <a:pt x="386" y="158"/>
                  </a:cubicBezTo>
                  <a:cubicBezTo>
                    <a:pt x="396" y="158"/>
                    <a:pt x="468" y="158"/>
                    <a:pt x="485" y="158"/>
                  </a:cubicBezTo>
                  <a:cubicBezTo>
                    <a:pt x="535" y="158"/>
                    <a:pt x="571" y="146"/>
                    <a:pt x="571" y="89"/>
                  </a:cubicBezTo>
                  <a:cubicBezTo>
                    <a:pt x="571" y="31"/>
                    <a:pt x="535" y="19"/>
                    <a:pt x="486" y="19"/>
                  </a:cubicBezTo>
                  <a:close/>
                  <a:moveTo>
                    <a:pt x="481" y="116"/>
                  </a:moveTo>
                  <a:cubicBezTo>
                    <a:pt x="468" y="116"/>
                    <a:pt x="397" y="116"/>
                    <a:pt x="386" y="116"/>
                  </a:cubicBezTo>
                  <a:cubicBezTo>
                    <a:pt x="386" y="65"/>
                    <a:pt x="386" y="65"/>
                    <a:pt x="386" y="65"/>
                  </a:cubicBezTo>
                  <a:cubicBezTo>
                    <a:pt x="386" y="65"/>
                    <a:pt x="463" y="65"/>
                    <a:pt x="480" y="65"/>
                  </a:cubicBezTo>
                  <a:cubicBezTo>
                    <a:pt x="503" y="65"/>
                    <a:pt x="509" y="71"/>
                    <a:pt x="509" y="90"/>
                  </a:cubicBezTo>
                  <a:cubicBezTo>
                    <a:pt x="509" y="110"/>
                    <a:pt x="503" y="116"/>
                    <a:pt x="481" y="116"/>
                  </a:cubicBezTo>
                  <a:close/>
                  <a:moveTo>
                    <a:pt x="763" y="19"/>
                  </a:moveTo>
                  <a:cubicBezTo>
                    <a:pt x="602" y="19"/>
                    <a:pt x="602" y="19"/>
                    <a:pt x="602" y="19"/>
                  </a:cubicBezTo>
                  <a:cubicBezTo>
                    <a:pt x="602" y="202"/>
                    <a:pt x="602" y="202"/>
                    <a:pt x="602" y="202"/>
                  </a:cubicBezTo>
                  <a:cubicBezTo>
                    <a:pt x="663" y="202"/>
                    <a:pt x="663" y="202"/>
                    <a:pt x="663" y="202"/>
                  </a:cubicBezTo>
                  <a:cubicBezTo>
                    <a:pt x="663" y="158"/>
                    <a:pt x="663" y="158"/>
                    <a:pt x="663" y="158"/>
                  </a:cubicBezTo>
                  <a:cubicBezTo>
                    <a:pt x="673" y="158"/>
                    <a:pt x="745" y="158"/>
                    <a:pt x="762" y="158"/>
                  </a:cubicBezTo>
                  <a:cubicBezTo>
                    <a:pt x="812" y="158"/>
                    <a:pt x="848" y="146"/>
                    <a:pt x="848" y="89"/>
                  </a:cubicBezTo>
                  <a:cubicBezTo>
                    <a:pt x="848" y="31"/>
                    <a:pt x="812" y="19"/>
                    <a:pt x="763" y="19"/>
                  </a:cubicBezTo>
                  <a:close/>
                  <a:moveTo>
                    <a:pt x="758" y="116"/>
                  </a:moveTo>
                  <a:cubicBezTo>
                    <a:pt x="745" y="116"/>
                    <a:pt x="674" y="116"/>
                    <a:pt x="663" y="116"/>
                  </a:cubicBezTo>
                  <a:cubicBezTo>
                    <a:pt x="663" y="65"/>
                    <a:pt x="663" y="65"/>
                    <a:pt x="663" y="65"/>
                  </a:cubicBezTo>
                  <a:cubicBezTo>
                    <a:pt x="663" y="65"/>
                    <a:pt x="740" y="65"/>
                    <a:pt x="757" y="65"/>
                  </a:cubicBezTo>
                  <a:cubicBezTo>
                    <a:pt x="780" y="65"/>
                    <a:pt x="786" y="71"/>
                    <a:pt x="786" y="90"/>
                  </a:cubicBezTo>
                  <a:cubicBezTo>
                    <a:pt x="786" y="110"/>
                    <a:pt x="780" y="116"/>
                    <a:pt x="758" y="116"/>
                  </a:cubicBezTo>
                  <a:close/>
                  <a:moveTo>
                    <a:pt x="866" y="19"/>
                  </a:moveTo>
                  <a:cubicBezTo>
                    <a:pt x="1134" y="19"/>
                    <a:pt x="1134" y="19"/>
                    <a:pt x="1134" y="19"/>
                  </a:cubicBezTo>
                  <a:cubicBezTo>
                    <a:pt x="1134" y="65"/>
                    <a:pt x="1134" y="65"/>
                    <a:pt x="1134" y="65"/>
                  </a:cubicBezTo>
                  <a:cubicBezTo>
                    <a:pt x="1030" y="65"/>
                    <a:pt x="1030" y="65"/>
                    <a:pt x="1030" y="65"/>
                  </a:cubicBezTo>
                  <a:cubicBezTo>
                    <a:pt x="1030" y="202"/>
                    <a:pt x="1030" y="202"/>
                    <a:pt x="1030" y="202"/>
                  </a:cubicBezTo>
                  <a:cubicBezTo>
                    <a:pt x="969" y="202"/>
                    <a:pt x="969" y="202"/>
                    <a:pt x="969" y="202"/>
                  </a:cubicBezTo>
                  <a:cubicBezTo>
                    <a:pt x="969" y="65"/>
                    <a:pt x="969" y="65"/>
                    <a:pt x="969" y="65"/>
                  </a:cubicBezTo>
                  <a:cubicBezTo>
                    <a:pt x="866" y="65"/>
                    <a:pt x="866" y="65"/>
                    <a:pt x="866" y="65"/>
                  </a:cubicBezTo>
                  <a:lnTo>
                    <a:pt x="866" y="19"/>
                  </a:lnTo>
                  <a:close/>
                  <a:moveTo>
                    <a:pt x="1169" y="19"/>
                  </a:moveTo>
                  <a:cubicBezTo>
                    <a:pt x="1230" y="19"/>
                    <a:pt x="1230" y="19"/>
                    <a:pt x="1230" y="19"/>
                  </a:cubicBezTo>
                  <a:cubicBezTo>
                    <a:pt x="1230" y="202"/>
                    <a:pt x="1230" y="202"/>
                    <a:pt x="1230" y="202"/>
                  </a:cubicBezTo>
                  <a:cubicBezTo>
                    <a:pt x="1169" y="202"/>
                    <a:pt x="1169" y="202"/>
                    <a:pt x="1169" y="202"/>
                  </a:cubicBezTo>
                  <a:lnTo>
                    <a:pt x="1169" y="19"/>
                  </a:lnTo>
                  <a:close/>
                  <a:moveTo>
                    <a:pt x="1416" y="14"/>
                  </a:moveTo>
                  <a:cubicBezTo>
                    <a:pt x="1312" y="14"/>
                    <a:pt x="1265" y="30"/>
                    <a:pt x="1265" y="111"/>
                  </a:cubicBezTo>
                  <a:cubicBezTo>
                    <a:pt x="1265" y="191"/>
                    <a:pt x="1311" y="207"/>
                    <a:pt x="1416" y="207"/>
                  </a:cubicBezTo>
                  <a:cubicBezTo>
                    <a:pt x="1520" y="207"/>
                    <a:pt x="1567" y="191"/>
                    <a:pt x="1567" y="110"/>
                  </a:cubicBezTo>
                  <a:cubicBezTo>
                    <a:pt x="1567" y="30"/>
                    <a:pt x="1520" y="14"/>
                    <a:pt x="1416" y="14"/>
                  </a:cubicBezTo>
                  <a:close/>
                  <a:moveTo>
                    <a:pt x="1416" y="162"/>
                  </a:moveTo>
                  <a:cubicBezTo>
                    <a:pt x="1350" y="162"/>
                    <a:pt x="1332" y="158"/>
                    <a:pt x="1332" y="110"/>
                  </a:cubicBezTo>
                  <a:cubicBezTo>
                    <a:pt x="1332" y="63"/>
                    <a:pt x="1350" y="60"/>
                    <a:pt x="1416" y="60"/>
                  </a:cubicBezTo>
                  <a:cubicBezTo>
                    <a:pt x="1481" y="60"/>
                    <a:pt x="1501" y="63"/>
                    <a:pt x="1501" y="111"/>
                  </a:cubicBezTo>
                  <a:cubicBezTo>
                    <a:pt x="1501" y="158"/>
                    <a:pt x="1483" y="162"/>
                    <a:pt x="1416" y="162"/>
                  </a:cubicBezTo>
                  <a:close/>
                  <a:moveTo>
                    <a:pt x="1585" y="19"/>
                  </a:moveTo>
                  <a:cubicBezTo>
                    <a:pt x="1585" y="19"/>
                    <a:pt x="1585" y="19"/>
                    <a:pt x="1585" y="19"/>
                  </a:cubicBezTo>
                  <a:cubicBezTo>
                    <a:pt x="1588" y="18"/>
                    <a:pt x="1589" y="17"/>
                    <a:pt x="1589" y="15"/>
                  </a:cubicBezTo>
                  <a:cubicBezTo>
                    <a:pt x="1589" y="13"/>
                    <a:pt x="1588" y="11"/>
                    <a:pt x="1587" y="11"/>
                  </a:cubicBezTo>
                  <a:cubicBezTo>
                    <a:pt x="1586" y="10"/>
                    <a:pt x="1585" y="9"/>
                    <a:pt x="1581" y="9"/>
                  </a:cubicBezTo>
                  <a:cubicBezTo>
                    <a:pt x="1578" y="9"/>
                    <a:pt x="1576" y="9"/>
                    <a:pt x="1574" y="10"/>
                  </a:cubicBezTo>
                  <a:cubicBezTo>
                    <a:pt x="1574" y="28"/>
                    <a:pt x="1574" y="28"/>
                    <a:pt x="1574" y="28"/>
                  </a:cubicBezTo>
                  <a:cubicBezTo>
                    <a:pt x="1578" y="28"/>
                    <a:pt x="1578" y="28"/>
                    <a:pt x="1578" y="28"/>
                  </a:cubicBezTo>
                  <a:cubicBezTo>
                    <a:pt x="1578" y="21"/>
                    <a:pt x="1578" y="21"/>
                    <a:pt x="1578" y="21"/>
                  </a:cubicBezTo>
                  <a:cubicBezTo>
                    <a:pt x="1580" y="21"/>
                    <a:pt x="1580" y="21"/>
                    <a:pt x="1580" y="21"/>
                  </a:cubicBezTo>
                  <a:cubicBezTo>
                    <a:pt x="1583" y="21"/>
                    <a:pt x="1584" y="22"/>
                    <a:pt x="1584" y="23"/>
                  </a:cubicBezTo>
                  <a:cubicBezTo>
                    <a:pt x="1585" y="26"/>
                    <a:pt x="1585" y="27"/>
                    <a:pt x="1586" y="28"/>
                  </a:cubicBezTo>
                  <a:cubicBezTo>
                    <a:pt x="1590" y="28"/>
                    <a:pt x="1590" y="28"/>
                    <a:pt x="1590" y="28"/>
                  </a:cubicBezTo>
                  <a:cubicBezTo>
                    <a:pt x="1590" y="27"/>
                    <a:pt x="1589" y="26"/>
                    <a:pt x="1589" y="23"/>
                  </a:cubicBezTo>
                  <a:cubicBezTo>
                    <a:pt x="1588" y="21"/>
                    <a:pt x="1587" y="20"/>
                    <a:pt x="1585" y="19"/>
                  </a:cubicBezTo>
                  <a:close/>
                  <a:moveTo>
                    <a:pt x="1580" y="18"/>
                  </a:moveTo>
                  <a:cubicBezTo>
                    <a:pt x="1579" y="18"/>
                    <a:pt x="1579" y="18"/>
                    <a:pt x="1579" y="18"/>
                  </a:cubicBezTo>
                  <a:cubicBezTo>
                    <a:pt x="1579" y="12"/>
                    <a:pt x="1579" y="12"/>
                    <a:pt x="1579" y="12"/>
                  </a:cubicBezTo>
                  <a:cubicBezTo>
                    <a:pt x="1579" y="12"/>
                    <a:pt x="1580" y="12"/>
                    <a:pt x="1581" y="12"/>
                  </a:cubicBezTo>
                  <a:cubicBezTo>
                    <a:pt x="1583" y="12"/>
                    <a:pt x="1585" y="13"/>
                    <a:pt x="1585" y="15"/>
                  </a:cubicBezTo>
                  <a:cubicBezTo>
                    <a:pt x="1585" y="17"/>
                    <a:pt x="1583" y="18"/>
                    <a:pt x="1580" y="18"/>
                  </a:cubicBezTo>
                  <a:close/>
                  <a:moveTo>
                    <a:pt x="1581" y="0"/>
                  </a:moveTo>
                  <a:cubicBezTo>
                    <a:pt x="1571" y="0"/>
                    <a:pt x="1563" y="8"/>
                    <a:pt x="1563" y="18"/>
                  </a:cubicBezTo>
                  <a:cubicBezTo>
                    <a:pt x="1563" y="29"/>
                    <a:pt x="1571" y="37"/>
                    <a:pt x="1581" y="37"/>
                  </a:cubicBezTo>
                  <a:cubicBezTo>
                    <a:pt x="1592" y="37"/>
                    <a:pt x="1600" y="29"/>
                    <a:pt x="1600" y="18"/>
                  </a:cubicBezTo>
                  <a:cubicBezTo>
                    <a:pt x="1600" y="8"/>
                    <a:pt x="1592" y="0"/>
                    <a:pt x="1581" y="0"/>
                  </a:cubicBezTo>
                  <a:close/>
                  <a:moveTo>
                    <a:pt x="1581" y="33"/>
                  </a:moveTo>
                  <a:cubicBezTo>
                    <a:pt x="1573" y="33"/>
                    <a:pt x="1567" y="26"/>
                    <a:pt x="1567" y="18"/>
                  </a:cubicBezTo>
                  <a:cubicBezTo>
                    <a:pt x="1567" y="10"/>
                    <a:pt x="1573" y="4"/>
                    <a:pt x="1581" y="4"/>
                  </a:cubicBezTo>
                  <a:cubicBezTo>
                    <a:pt x="1589" y="4"/>
                    <a:pt x="1595" y="10"/>
                    <a:pt x="1595" y="19"/>
                  </a:cubicBezTo>
                  <a:cubicBezTo>
                    <a:pt x="1595" y="26"/>
                    <a:pt x="1589" y="33"/>
                    <a:pt x="1581" y="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1" y="10170"/>
            <a:ext cx="8229601" cy="904230"/>
          </a:xfrm>
          <a:prstGeom prst="rect">
            <a:avLst/>
          </a:prstGeom>
        </p:spPr>
        <p:txBody>
          <a:bodyPr vert="horz" lIns="0" tIns="60912" rIns="0" bIns="60912" rtlCol="0" anchor="ctr">
            <a:normAutofit/>
          </a:bodyPr>
          <a:lstStyle/>
          <a:p>
            <a:r>
              <a:rPr lang="en-US"/>
              <a:t>Click to edit Master title style</a:t>
            </a:r>
            <a:endParaRPr lang="en-US" dirty="0"/>
          </a:p>
        </p:txBody>
      </p:sp>
      <p:sp>
        <p:nvSpPr>
          <p:cNvPr id="4" name="Rectangle 3"/>
          <p:cNvSpPr/>
          <p:nvPr userDrawn="1"/>
        </p:nvSpPr>
        <p:spPr>
          <a:xfrm>
            <a:off x="-1651" y="3"/>
            <a:ext cx="9145651" cy="68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2" name="Slide Number Placeholder 5"/>
          <p:cNvSpPr txBox="1">
            <a:spLocks/>
          </p:cNvSpPr>
          <p:nvPr userDrawn="1"/>
        </p:nvSpPr>
        <p:spPr>
          <a:xfrm>
            <a:off x="-1192" y="4879547"/>
            <a:ext cx="339090" cy="262265"/>
          </a:xfrm>
          <a:prstGeom prst="rect">
            <a:avLst/>
          </a:prstGeom>
        </p:spPr>
        <p:txBody>
          <a:bodyPr vert="horz" lIns="0" tIns="0" rIns="0" bIns="0" rtlCol="0" anchor="ctr"/>
          <a:lstStyle>
            <a:defPPr>
              <a:defRPr lang="en-US"/>
            </a:defPPr>
            <a:lvl1pPr algn="r" rtl="0" fontAlgn="base">
              <a:spcBef>
                <a:spcPct val="0"/>
              </a:spcBef>
              <a:spcAft>
                <a:spcPct val="0"/>
              </a:spcAft>
              <a:defRPr sz="788" b="1" kern="1200">
                <a:solidFill>
                  <a:schemeClr val="accent1"/>
                </a:solidFill>
                <a:latin typeface="+mj-lt"/>
                <a:ea typeface="+mj-ea"/>
                <a:cs typeface="+mj-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708" fontAlgn="auto">
              <a:spcBef>
                <a:spcPts val="0"/>
              </a:spcBef>
              <a:spcAft>
                <a:spcPts val="0"/>
              </a:spcAft>
            </a:pPr>
            <a:fld id="{4C1362D4-5ABD-4326-94E6-7A5ADE3C9964}" type="slidenum">
              <a:rPr lang="en-US" smtClean="0">
                <a:solidFill>
                  <a:srgbClr val="FF661C"/>
                </a:solidFill>
                <a:ea typeface="+mn-ea"/>
              </a:rPr>
              <a:pPr defTabSz="913708" fontAlgn="auto">
                <a:spcBef>
                  <a:spcPts val="0"/>
                </a:spcBef>
                <a:spcAft>
                  <a:spcPts val="0"/>
                </a:spcAft>
              </a:pPr>
              <a:t>‹#›</a:t>
            </a:fld>
            <a:endParaRPr lang="en-US" dirty="0">
              <a:solidFill>
                <a:srgbClr val="FF661C"/>
              </a:solidFill>
              <a:ea typeface="+mn-ea"/>
            </a:endParaRPr>
          </a:p>
        </p:txBody>
      </p:sp>
      <p:sp>
        <p:nvSpPr>
          <p:cNvPr id="5" name="Text Placeholder 4"/>
          <p:cNvSpPr>
            <a:spLocks noGrp="1"/>
          </p:cNvSpPr>
          <p:nvPr>
            <p:ph type="body" idx="1"/>
          </p:nvPr>
        </p:nvSpPr>
        <p:spPr>
          <a:xfrm>
            <a:off x="457201" y="914401"/>
            <a:ext cx="8229601" cy="371474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9791674"/>
      </p:ext>
    </p:extLst>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913708" rtl="0" eaLnBrk="1" latinLnBrk="0" hangingPunct="1">
        <a:lnSpc>
          <a:spcPct val="80000"/>
        </a:lnSpc>
        <a:spcBef>
          <a:spcPct val="0"/>
        </a:spcBef>
        <a:buNone/>
        <a:defRPr sz="3000" b="0" kern="1200" cap="none" baseline="0">
          <a:solidFill>
            <a:schemeClr val="tx1"/>
          </a:solidFill>
          <a:latin typeface="+mj-lt"/>
          <a:ea typeface="+mj-ea"/>
          <a:cs typeface="+mj-cs"/>
        </a:defRPr>
      </a:lvl1pPr>
    </p:titleStyle>
    <p:bodyStyle>
      <a:lvl1pPr marL="274320" indent="-274320" algn="l" defTabSz="913708"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mn-lt"/>
          <a:ea typeface="+mn-ea"/>
          <a:cs typeface="+mn-cs"/>
        </a:defRPr>
      </a:lvl1pPr>
      <a:lvl2pPr marL="574675" indent="-228600" algn="l" defTabSz="913708" rtl="0" eaLnBrk="1" latinLnBrk="0" hangingPunct="1">
        <a:spcBef>
          <a:spcPct val="20000"/>
        </a:spcBef>
        <a:buClrTx/>
        <a:buFont typeface="Wingdings" panose="05000000000000000000" pitchFamily="2" charset="2"/>
        <a:buChar char="§"/>
        <a:defRPr lang="en-US" sz="1800" b="0" kern="1200" dirty="0" smtClean="0">
          <a:solidFill>
            <a:schemeClr val="tx1"/>
          </a:solidFill>
          <a:latin typeface="+mn-lt"/>
          <a:ea typeface="+mn-ea"/>
          <a:cs typeface="+mn-cs"/>
        </a:defRPr>
      </a:lvl2pPr>
      <a:lvl3pPr marL="766763" indent="-176213" algn="l" defTabSz="913708" rtl="0" eaLnBrk="1" latinLnBrk="0" hangingPunct="1">
        <a:spcBef>
          <a:spcPct val="20000"/>
        </a:spcBef>
        <a:buClrTx/>
        <a:buFont typeface="Wingdings" panose="05000000000000000000" pitchFamily="2" charset="2"/>
        <a:buChar char="§"/>
        <a:defRPr lang="en-US" sz="1500" b="0" kern="1200" dirty="0" smtClean="0">
          <a:solidFill>
            <a:schemeClr val="tx1"/>
          </a:solidFill>
          <a:latin typeface="+mn-lt"/>
          <a:ea typeface="+mn-ea"/>
          <a:cs typeface="+mn-cs"/>
        </a:defRPr>
      </a:lvl3pPr>
      <a:lvl4pPr marL="973138" indent="-153988" algn="l" defTabSz="913708" rtl="0" eaLnBrk="1" latinLnBrk="0" hangingPunct="1">
        <a:spcBef>
          <a:spcPct val="20000"/>
        </a:spcBef>
        <a:buClrTx/>
        <a:buFont typeface="Wingdings" panose="05000000000000000000" pitchFamily="2" charset="2"/>
        <a:buChar char="§"/>
        <a:defRPr lang="en-US" sz="1350" b="0" kern="1200" dirty="0" smtClean="0">
          <a:solidFill>
            <a:schemeClr val="tx1"/>
          </a:solidFill>
          <a:latin typeface="+mn-lt"/>
          <a:ea typeface="+mn-ea"/>
          <a:cs typeface="+mn-cs"/>
        </a:defRPr>
      </a:lvl4pPr>
      <a:lvl5pPr marL="1143000" indent="-125413" algn="l" defTabSz="913708" rtl="0" eaLnBrk="1" latinLnBrk="0" hangingPunct="1">
        <a:spcBef>
          <a:spcPct val="20000"/>
        </a:spcBef>
        <a:buClrTx/>
        <a:buFont typeface="Wingdings" panose="05000000000000000000" pitchFamily="2" charset="2"/>
        <a:buChar char="§"/>
        <a:defRPr lang="en-US" sz="1350" b="0" kern="1200" dirty="0">
          <a:solidFill>
            <a:schemeClr val="tx1"/>
          </a:solidFill>
          <a:latin typeface="+mn-lt"/>
          <a:ea typeface="+mn-ea"/>
          <a:cs typeface="+mn-cs"/>
        </a:defRPr>
      </a:lvl5pPr>
      <a:lvl6pPr marL="2512691" indent="-228434" algn="l" defTabSz="913708" rtl="0" eaLnBrk="1" latinLnBrk="0" hangingPunct="1">
        <a:spcBef>
          <a:spcPct val="20000"/>
        </a:spcBef>
        <a:buFont typeface="+mj-lt"/>
        <a:buChar char="•"/>
        <a:defRPr sz="2025" kern="1200">
          <a:solidFill>
            <a:schemeClr val="tx1"/>
          </a:solidFill>
          <a:latin typeface="+mn-lt"/>
          <a:ea typeface="+mn-ea"/>
          <a:cs typeface="+mn-cs"/>
        </a:defRPr>
      </a:lvl6pPr>
      <a:lvl7pPr marL="2969546" indent="-228434" algn="l" defTabSz="913708" rtl="0" eaLnBrk="1" latinLnBrk="0" hangingPunct="1">
        <a:spcBef>
          <a:spcPct val="20000"/>
        </a:spcBef>
        <a:buFont typeface="+mj-lt"/>
        <a:buChar char="•"/>
        <a:defRPr sz="2025" kern="1200">
          <a:solidFill>
            <a:schemeClr val="tx1"/>
          </a:solidFill>
          <a:latin typeface="+mn-lt"/>
          <a:ea typeface="+mn-ea"/>
          <a:cs typeface="+mn-cs"/>
        </a:defRPr>
      </a:lvl7pPr>
      <a:lvl8pPr marL="3426398" indent="-228434" algn="l" defTabSz="913708" rtl="0" eaLnBrk="1" latinLnBrk="0" hangingPunct="1">
        <a:spcBef>
          <a:spcPct val="20000"/>
        </a:spcBef>
        <a:buFont typeface="+mj-lt"/>
        <a:buChar char="•"/>
        <a:defRPr sz="2025" kern="1200">
          <a:solidFill>
            <a:schemeClr val="tx1"/>
          </a:solidFill>
          <a:latin typeface="+mn-lt"/>
          <a:ea typeface="+mn-ea"/>
          <a:cs typeface="+mn-cs"/>
        </a:defRPr>
      </a:lvl8pPr>
      <a:lvl9pPr marL="3883253" indent="-228434" algn="l" defTabSz="913708" rtl="0" eaLnBrk="1" latinLnBrk="0" hangingPunct="1">
        <a:spcBef>
          <a:spcPct val="20000"/>
        </a:spcBef>
        <a:buFont typeface="+mj-lt"/>
        <a:buChar char="•"/>
        <a:defRPr sz="2025" kern="1200">
          <a:solidFill>
            <a:schemeClr val="tx1"/>
          </a:solidFill>
          <a:latin typeface="+mn-lt"/>
          <a:ea typeface="+mn-ea"/>
          <a:cs typeface="+mn-cs"/>
        </a:defRPr>
      </a:lvl9pPr>
    </p:bodyStyle>
    <p:otherStyle>
      <a:defPPr>
        <a:defRPr lang="en-US"/>
      </a:defPPr>
      <a:lvl1pPr marL="0" algn="l" defTabSz="913708" rtl="0" eaLnBrk="1" latinLnBrk="0" hangingPunct="1">
        <a:defRPr sz="1800" kern="1200">
          <a:solidFill>
            <a:schemeClr val="tx1"/>
          </a:solidFill>
          <a:latin typeface="+mn-lt"/>
          <a:ea typeface="+mn-ea"/>
          <a:cs typeface="+mn-cs"/>
        </a:defRPr>
      </a:lvl1pPr>
      <a:lvl2pPr marL="456854" algn="l" defTabSz="913708" rtl="0" eaLnBrk="1" latinLnBrk="0" hangingPunct="1">
        <a:defRPr sz="1800" kern="1200">
          <a:solidFill>
            <a:schemeClr val="tx1"/>
          </a:solidFill>
          <a:latin typeface="+mn-lt"/>
          <a:ea typeface="+mn-ea"/>
          <a:cs typeface="+mn-cs"/>
        </a:defRPr>
      </a:lvl2pPr>
      <a:lvl3pPr marL="913708" algn="l" defTabSz="913708" rtl="0" eaLnBrk="1" latinLnBrk="0" hangingPunct="1">
        <a:defRPr sz="1800" kern="1200">
          <a:solidFill>
            <a:schemeClr val="tx1"/>
          </a:solidFill>
          <a:latin typeface="+mn-lt"/>
          <a:ea typeface="+mn-ea"/>
          <a:cs typeface="+mn-cs"/>
        </a:defRPr>
      </a:lvl3pPr>
      <a:lvl4pPr marL="1370562" algn="l" defTabSz="913708" rtl="0" eaLnBrk="1" latinLnBrk="0" hangingPunct="1">
        <a:defRPr sz="1800" kern="1200">
          <a:solidFill>
            <a:schemeClr val="tx1"/>
          </a:solidFill>
          <a:latin typeface="+mn-lt"/>
          <a:ea typeface="+mn-ea"/>
          <a:cs typeface="+mn-cs"/>
        </a:defRPr>
      </a:lvl4pPr>
      <a:lvl5pPr marL="1827413" algn="l" defTabSz="913708" rtl="0" eaLnBrk="1" latinLnBrk="0" hangingPunct="1">
        <a:defRPr sz="1800" kern="1200">
          <a:solidFill>
            <a:schemeClr val="tx1"/>
          </a:solidFill>
          <a:latin typeface="+mn-lt"/>
          <a:ea typeface="+mn-ea"/>
          <a:cs typeface="+mn-cs"/>
        </a:defRPr>
      </a:lvl5pPr>
      <a:lvl6pPr marL="2284262" algn="l" defTabSz="913708" rtl="0" eaLnBrk="1" latinLnBrk="0" hangingPunct="1">
        <a:defRPr sz="1800" kern="1200">
          <a:solidFill>
            <a:schemeClr val="tx1"/>
          </a:solidFill>
          <a:latin typeface="+mn-lt"/>
          <a:ea typeface="+mn-ea"/>
          <a:cs typeface="+mn-cs"/>
        </a:defRPr>
      </a:lvl6pPr>
      <a:lvl7pPr marL="2741123" algn="l" defTabSz="913708" rtl="0" eaLnBrk="1" latinLnBrk="0" hangingPunct="1">
        <a:defRPr sz="1800" kern="1200">
          <a:solidFill>
            <a:schemeClr val="tx1"/>
          </a:solidFill>
          <a:latin typeface="+mn-lt"/>
          <a:ea typeface="+mn-ea"/>
          <a:cs typeface="+mn-cs"/>
        </a:defRPr>
      </a:lvl7pPr>
      <a:lvl8pPr marL="3197972" algn="l" defTabSz="913708" rtl="0" eaLnBrk="1" latinLnBrk="0" hangingPunct="1">
        <a:defRPr sz="1800" kern="1200">
          <a:solidFill>
            <a:schemeClr val="tx1"/>
          </a:solidFill>
          <a:latin typeface="+mn-lt"/>
          <a:ea typeface="+mn-ea"/>
          <a:cs typeface="+mn-cs"/>
        </a:defRPr>
      </a:lvl8pPr>
      <a:lvl9pPr marL="3654822" algn="l" defTabSz="91370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16">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a:grpSpLocks noChangeAspect="1"/>
          </p:cNvGrpSpPr>
          <p:nvPr userDrawn="1"/>
        </p:nvGrpSpPr>
        <p:grpSpPr bwMode="auto">
          <a:xfrm>
            <a:off x="8306382" y="4889711"/>
            <a:ext cx="703200" cy="187249"/>
            <a:chOff x="118" y="883"/>
            <a:chExt cx="5528" cy="1472"/>
          </a:xfrm>
        </p:grpSpPr>
        <p:sp>
          <p:nvSpPr>
            <p:cNvPr id="19" name="Freeform 5"/>
            <p:cNvSpPr>
              <a:spLocks noChangeAspect="1" noEditPoints="1"/>
            </p:cNvSpPr>
            <p:nvPr/>
          </p:nvSpPr>
          <p:spPr bwMode="auto">
            <a:xfrm>
              <a:off x="118" y="883"/>
              <a:ext cx="1469" cy="1472"/>
            </a:xfrm>
            <a:custGeom>
              <a:avLst/>
              <a:gdLst>
                <a:gd name="T0" fmla="*/ 408 w 621"/>
                <a:gd name="T1" fmla="*/ 507 h 620"/>
                <a:gd name="T2" fmla="*/ 445 w 621"/>
                <a:gd name="T3" fmla="*/ 538 h 620"/>
                <a:gd name="T4" fmla="*/ 439 w 621"/>
                <a:gd name="T5" fmla="*/ 593 h 620"/>
                <a:gd name="T6" fmla="*/ 386 w 621"/>
                <a:gd name="T7" fmla="*/ 564 h 620"/>
                <a:gd name="T8" fmla="*/ 575 w 621"/>
                <a:gd name="T9" fmla="*/ 331 h 620"/>
                <a:gd name="T10" fmla="*/ 621 w 621"/>
                <a:gd name="T11" fmla="*/ 321 h 620"/>
                <a:gd name="T12" fmla="*/ 621 w 621"/>
                <a:gd name="T13" fmla="*/ 299 h 620"/>
                <a:gd name="T14" fmla="*/ 575 w 621"/>
                <a:gd name="T15" fmla="*/ 289 h 620"/>
                <a:gd name="T16" fmla="*/ 524 w 621"/>
                <a:gd name="T17" fmla="*/ 257 h 620"/>
                <a:gd name="T18" fmla="*/ 556 w 621"/>
                <a:gd name="T19" fmla="*/ 208 h 620"/>
                <a:gd name="T20" fmla="*/ 583 w 621"/>
                <a:gd name="T21" fmla="*/ 161 h 620"/>
                <a:gd name="T22" fmla="*/ 550 w 621"/>
                <a:gd name="T23" fmla="*/ 198 h 620"/>
                <a:gd name="T24" fmla="*/ 487 w 621"/>
                <a:gd name="T25" fmla="*/ 177 h 620"/>
                <a:gd name="T26" fmla="*/ 528 w 621"/>
                <a:gd name="T27" fmla="*/ 159 h 620"/>
                <a:gd name="T28" fmla="*/ 537 w 621"/>
                <a:gd name="T29" fmla="*/ 98 h 620"/>
                <a:gd name="T30" fmla="*/ 510 w 621"/>
                <a:gd name="T31" fmla="*/ 137 h 620"/>
                <a:gd name="T32" fmla="*/ 454 w 621"/>
                <a:gd name="T33" fmla="*/ 143 h 620"/>
                <a:gd name="T34" fmla="*/ 491 w 621"/>
                <a:gd name="T35" fmla="*/ 116 h 620"/>
                <a:gd name="T36" fmla="*/ 478 w 621"/>
                <a:gd name="T37" fmla="*/ 48 h 620"/>
                <a:gd name="T38" fmla="*/ 416 w 621"/>
                <a:gd name="T39" fmla="*/ 66 h 620"/>
                <a:gd name="T40" fmla="*/ 387 w 621"/>
                <a:gd name="T41" fmla="*/ 104 h 620"/>
                <a:gd name="T42" fmla="*/ 384 w 621"/>
                <a:gd name="T43" fmla="*/ 55 h 620"/>
                <a:gd name="T44" fmla="*/ 365 w 621"/>
                <a:gd name="T45" fmla="*/ 4 h 620"/>
                <a:gd name="T46" fmla="*/ 344 w 621"/>
                <a:gd name="T47" fmla="*/ 47 h 620"/>
                <a:gd name="T48" fmla="*/ 325 w 621"/>
                <a:gd name="T49" fmla="*/ 91 h 620"/>
                <a:gd name="T50" fmla="*/ 319 w 621"/>
                <a:gd name="T51" fmla="*/ 45 h 620"/>
                <a:gd name="T52" fmla="*/ 311 w 621"/>
                <a:gd name="T53" fmla="*/ 0 h 620"/>
                <a:gd name="T54" fmla="*/ 311 w 621"/>
                <a:gd name="T55" fmla="*/ 620 h 620"/>
                <a:gd name="T56" fmla="*/ 317 w 621"/>
                <a:gd name="T57" fmla="*/ 575 h 620"/>
                <a:gd name="T58" fmla="*/ 338 w 621"/>
                <a:gd name="T59" fmla="*/ 619 h 620"/>
                <a:gd name="T60" fmla="*/ 353 w 621"/>
                <a:gd name="T61" fmla="*/ 571 h 620"/>
                <a:gd name="T62" fmla="*/ 331 w 621"/>
                <a:gd name="T63" fmla="*/ 529 h 620"/>
                <a:gd name="T64" fmla="*/ 311 w 621"/>
                <a:gd name="T65" fmla="*/ 484 h 620"/>
                <a:gd name="T66" fmla="*/ 311 w 621"/>
                <a:gd name="T67" fmla="*/ 136 h 620"/>
                <a:gd name="T68" fmla="*/ 409 w 621"/>
                <a:gd name="T69" fmla="*/ 113 h 620"/>
                <a:gd name="T70" fmla="*/ 403 w 621"/>
                <a:gd name="T71" fmla="*/ 162 h 620"/>
                <a:gd name="T72" fmla="*/ 512 w 621"/>
                <a:gd name="T73" fmla="*/ 222 h 620"/>
                <a:gd name="T74" fmla="*/ 477 w 621"/>
                <a:gd name="T75" fmla="*/ 258 h 620"/>
                <a:gd name="T76" fmla="*/ 459 w 621"/>
                <a:gd name="T77" fmla="*/ 402 h 620"/>
                <a:gd name="T78" fmla="*/ 479 w 621"/>
                <a:gd name="T79" fmla="*/ 451 h 620"/>
                <a:gd name="T80" fmla="*/ 504 w 621"/>
                <a:gd name="T81" fmla="*/ 491 h 620"/>
                <a:gd name="T82" fmla="*/ 572 w 621"/>
                <a:gd name="T83" fmla="*/ 478 h 620"/>
                <a:gd name="T84" fmla="*/ 553 w 621"/>
                <a:gd name="T85" fmla="*/ 417 h 620"/>
                <a:gd name="T86" fmla="*/ 518 w 621"/>
                <a:gd name="T87" fmla="*/ 384 h 620"/>
                <a:gd name="T88" fmla="*/ 565 w 621"/>
                <a:gd name="T89" fmla="*/ 385 h 620"/>
                <a:gd name="T90" fmla="*/ 616 w 621"/>
                <a:gd name="T91" fmla="*/ 365 h 620"/>
                <a:gd name="T92" fmla="*/ 574 w 621"/>
                <a:gd name="T93" fmla="*/ 346 h 620"/>
                <a:gd name="T94" fmla="*/ 530 w 621"/>
                <a:gd name="T95" fmla="*/ 328 h 620"/>
                <a:gd name="T96" fmla="*/ 483 w 621"/>
                <a:gd name="T97" fmla="*/ 510 h 620"/>
                <a:gd name="T98" fmla="*/ 430 w 621"/>
                <a:gd name="T99" fmla="*/ 494 h 620"/>
                <a:gd name="T100" fmla="*/ 387 w 621"/>
                <a:gd name="T101" fmla="*/ 467 h 620"/>
                <a:gd name="T102" fmla="*/ 425 w 621"/>
                <a:gd name="T103" fmla="*/ 498 h 620"/>
                <a:gd name="T104" fmla="*/ 477 w 621"/>
                <a:gd name="T105" fmla="*/ 517 h 620"/>
                <a:gd name="T106" fmla="*/ 522 w 621"/>
                <a:gd name="T107" fmla="*/ 538 h 620"/>
                <a:gd name="T108" fmla="*/ 483 w 621"/>
                <a:gd name="T109" fmla="*/ 51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620">
                  <a:moveTo>
                    <a:pt x="373" y="521"/>
                  </a:moveTo>
                  <a:cubicBezTo>
                    <a:pt x="385" y="517"/>
                    <a:pt x="397" y="512"/>
                    <a:pt x="408" y="507"/>
                  </a:cubicBezTo>
                  <a:cubicBezTo>
                    <a:pt x="431" y="546"/>
                    <a:pt x="431" y="546"/>
                    <a:pt x="431" y="546"/>
                  </a:cubicBezTo>
                  <a:cubicBezTo>
                    <a:pt x="432" y="546"/>
                    <a:pt x="444" y="539"/>
                    <a:pt x="445" y="538"/>
                  </a:cubicBezTo>
                  <a:cubicBezTo>
                    <a:pt x="468" y="577"/>
                    <a:pt x="468" y="577"/>
                    <a:pt x="468" y="577"/>
                  </a:cubicBezTo>
                  <a:cubicBezTo>
                    <a:pt x="459" y="583"/>
                    <a:pt x="449" y="588"/>
                    <a:pt x="439" y="593"/>
                  </a:cubicBezTo>
                  <a:cubicBezTo>
                    <a:pt x="420" y="552"/>
                    <a:pt x="420" y="552"/>
                    <a:pt x="420" y="552"/>
                  </a:cubicBezTo>
                  <a:cubicBezTo>
                    <a:pt x="409" y="557"/>
                    <a:pt x="398" y="561"/>
                    <a:pt x="386" y="564"/>
                  </a:cubicBezTo>
                  <a:lnTo>
                    <a:pt x="373" y="521"/>
                  </a:lnTo>
                  <a:close/>
                  <a:moveTo>
                    <a:pt x="575" y="331"/>
                  </a:moveTo>
                  <a:cubicBezTo>
                    <a:pt x="575" y="328"/>
                    <a:pt x="575" y="324"/>
                    <a:pt x="576" y="320"/>
                  </a:cubicBezTo>
                  <a:cubicBezTo>
                    <a:pt x="621" y="321"/>
                    <a:pt x="621" y="321"/>
                    <a:pt x="621" y="321"/>
                  </a:cubicBezTo>
                  <a:cubicBezTo>
                    <a:pt x="621" y="317"/>
                    <a:pt x="621" y="314"/>
                    <a:pt x="621" y="310"/>
                  </a:cubicBezTo>
                  <a:cubicBezTo>
                    <a:pt x="621" y="306"/>
                    <a:pt x="621" y="303"/>
                    <a:pt x="621" y="299"/>
                  </a:cubicBezTo>
                  <a:cubicBezTo>
                    <a:pt x="576" y="301"/>
                    <a:pt x="576" y="301"/>
                    <a:pt x="576" y="301"/>
                  </a:cubicBezTo>
                  <a:cubicBezTo>
                    <a:pt x="575" y="297"/>
                    <a:pt x="575" y="293"/>
                    <a:pt x="575" y="289"/>
                  </a:cubicBezTo>
                  <a:cubicBezTo>
                    <a:pt x="530" y="292"/>
                    <a:pt x="530" y="292"/>
                    <a:pt x="530" y="292"/>
                  </a:cubicBezTo>
                  <a:cubicBezTo>
                    <a:pt x="529" y="280"/>
                    <a:pt x="527" y="268"/>
                    <a:pt x="524" y="257"/>
                  </a:cubicBezTo>
                  <a:cubicBezTo>
                    <a:pt x="568" y="246"/>
                    <a:pt x="568" y="246"/>
                    <a:pt x="568" y="246"/>
                  </a:cubicBezTo>
                  <a:cubicBezTo>
                    <a:pt x="565" y="233"/>
                    <a:pt x="561" y="220"/>
                    <a:pt x="556" y="208"/>
                  </a:cubicBezTo>
                  <a:cubicBezTo>
                    <a:pt x="597" y="191"/>
                    <a:pt x="597" y="191"/>
                    <a:pt x="597" y="191"/>
                  </a:cubicBezTo>
                  <a:cubicBezTo>
                    <a:pt x="593" y="181"/>
                    <a:pt x="588" y="171"/>
                    <a:pt x="583" y="161"/>
                  </a:cubicBezTo>
                  <a:cubicBezTo>
                    <a:pt x="543" y="183"/>
                    <a:pt x="543" y="183"/>
                    <a:pt x="543" y="183"/>
                  </a:cubicBezTo>
                  <a:cubicBezTo>
                    <a:pt x="545" y="188"/>
                    <a:pt x="548" y="193"/>
                    <a:pt x="550" y="198"/>
                  </a:cubicBezTo>
                  <a:cubicBezTo>
                    <a:pt x="510" y="217"/>
                    <a:pt x="510" y="217"/>
                    <a:pt x="510" y="217"/>
                  </a:cubicBezTo>
                  <a:cubicBezTo>
                    <a:pt x="503" y="202"/>
                    <a:pt x="497" y="190"/>
                    <a:pt x="487" y="177"/>
                  </a:cubicBezTo>
                  <a:cubicBezTo>
                    <a:pt x="522" y="150"/>
                    <a:pt x="522" y="150"/>
                    <a:pt x="522" y="150"/>
                  </a:cubicBezTo>
                  <a:cubicBezTo>
                    <a:pt x="525" y="153"/>
                    <a:pt x="525" y="155"/>
                    <a:pt x="528" y="159"/>
                  </a:cubicBezTo>
                  <a:cubicBezTo>
                    <a:pt x="565" y="133"/>
                    <a:pt x="565" y="133"/>
                    <a:pt x="565" y="133"/>
                  </a:cubicBezTo>
                  <a:cubicBezTo>
                    <a:pt x="557" y="120"/>
                    <a:pt x="547" y="109"/>
                    <a:pt x="537" y="98"/>
                  </a:cubicBezTo>
                  <a:cubicBezTo>
                    <a:pt x="504" y="129"/>
                    <a:pt x="504" y="129"/>
                    <a:pt x="504" y="129"/>
                  </a:cubicBezTo>
                  <a:cubicBezTo>
                    <a:pt x="507" y="133"/>
                    <a:pt x="507" y="133"/>
                    <a:pt x="510" y="137"/>
                  </a:cubicBezTo>
                  <a:cubicBezTo>
                    <a:pt x="476" y="166"/>
                    <a:pt x="476" y="166"/>
                    <a:pt x="476" y="166"/>
                  </a:cubicBezTo>
                  <a:cubicBezTo>
                    <a:pt x="468" y="156"/>
                    <a:pt x="463" y="151"/>
                    <a:pt x="454" y="143"/>
                  </a:cubicBezTo>
                  <a:cubicBezTo>
                    <a:pt x="483" y="109"/>
                    <a:pt x="483" y="109"/>
                    <a:pt x="483" y="109"/>
                  </a:cubicBezTo>
                  <a:cubicBezTo>
                    <a:pt x="486" y="112"/>
                    <a:pt x="488" y="114"/>
                    <a:pt x="491" y="116"/>
                  </a:cubicBezTo>
                  <a:cubicBezTo>
                    <a:pt x="522" y="82"/>
                    <a:pt x="522" y="82"/>
                    <a:pt x="522" y="82"/>
                  </a:cubicBezTo>
                  <a:cubicBezTo>
                    <a:pt x="508" y="70"/>
                    <a:pt x="493" y="58"/>
                    <a:pt x="478" y="48"/>
                  </a:cubicBezTo>
                  <a:cubicBezTo>
                    <a:pt x="453" y="87"/>
                    <a:pt x="453" y="87"/>
                    <a:pt x="453" y="87"/>
                  </a:cubicBezTo>
                  <a:cubicBezTo>
                    <a:pt x="440" y="78"/>
                    <a:pt x="431" y="72"/>
                    <a:pt x="416" y="66"/>
                  </a:cubicBezTo>
                  <a:cubicBezTo>
                    <a:pt x="399" y="108"/>
                    <a:pt x="399" y="108"/>
                    <a:pt x="399" y="108"/>
                  </a:cubicBezTo>
                  <a:cubicBezTo>
                    <a:pt x="397" y="107"/>
                    <a:pt x="389" y="104"/>
                    <a:pt x="387" y="104"/>
                  </a:cubicBezTo>
                  <a:cubicBezTo>
                    <a:pt x="403" y="61"/>
                    <a:pt x="403" y="61"/>
                    <a:pt x="403" y="61"/>
                  </a:cubicBezTo>
                  <a:cubicBezTo>
                    <a:pt x="397" y="59"/>
                    <a:pt x="391" y="57"/>
                    <a:pt x="384" y="55"/>
                  </a:cubicBezTo>
                  <a:cubicBezTo>
                    <a:pt x="397" y="12"/>
                    <a:pt x="397" y="12"/>
                    <a:pt x="397" y="12"/>
                  </a:cubicBezTo>
                  <a:cubicBezTo>
                    <a:pt x="386" y="9"/>
                    <a:pt x="376" y="6"/>
                    <a:pt x="365" y="4"/>
                  </a:cubicBezTo>
                  <a:cubicBezTo>
                    <a:pt x="357" y="49"/>
                    <a:pt x="357" y="49"/>
                    <a:pt x="357" y="49"/>
                  </a:cubicBezTo>
                  <a:cubicBezTo>
                    <a:pt x="353" y="48"/>
                    <a:pt x="348" y="47"/>
                    <a:pt x="344" y="47"/>
                  </a:cubicBezTo>
                  <a:cubicBezTo>
                    <a:pt x="338" y="92"/>
                    <a:pt x="338" y="92"/>
                    <a:pt x="338" y="92"/>
                  </a:cubicBezTo>
                  <a:cubicBezTo>
                    <a:pt x="336" y="91"/>
                    <a:pt x="327" y="91"/>
                    <a:pt x="325" y="91"/>
                  </a:cubicBezTo>
                  <a:cubicBezTo>
                    <a:pt x="329" y="46"/>
                    <a:pt x="329" y="46"/>
                    <a:pt x="329" y="46"/>
                  </a:cubicBezTo>
                  <a:cubicBezTo>
                    <a:pt x="324" y="45"/>
                    <a:pt x="325" y="45"/>
                    <a:pt x="319" y="45"/>
                  </a:cubicBezTo>
                  <a:cubicBezTo>
                    <a:pt x="320" y="0"/>
                    <a:pt x="320" y="0"/>
                    <a:pt x="320" y="0"/>
                  </a:cubicBezTo>
                  <a:cubicBezTo>
                    <a:pt x="317" y="0"/>
                    <a:pt x="314" y="0"/>
                    <a:pt x="311" y="0"/>
                  </a:cubicBezTo>
                  <a:cubicBezTo>
                    <a:pt x="139" y="0"/>
                    <a:pt x="0" y="139"/>
                    <a:pt x="0" y="310"/>
                  </a:cubicBezTo>
                  <a:cubicBezTo>
                    <a:pt x="0" y="481"/>
                    <a:pt x="139" y="620"/>
                    <a:pt x="311" y="620"/>
                  </a:cubicBezTo>
                  <a:cubicBezTo>
                    <a:pt x="314" y="620"/>
                    <a:pt x="315" y="620"/>
                    <a:pt x="318" y="620"/>
                  </a:cubicBezTo>
                  <a:cubicBezTo>
                    <a:pt x="317" y="575"/>
                    <a:pt x="317" y="575"/>
                    <a:pt x="317" y="575"/>
                  </a:cubicBezTo>
                  <a:cubicBezTo>
                    <a:pt x="322" y="575"/>
                    <a:pt x="328" y="575"/>
                    <a:pt x="333" y="574"/>
                  </a:cubicBezTo>
                  <a:cubicBezTo>
                    <a:pt x="338" y="619"/>
                    <a:pt x="338" y="619"/>
                    <a:pt x="338" y="619"/>
                  </a:cubicBezTo>
                  <a:cubicBezTo>
                    <a:pt x="340" y="619"/>
                    <a:pt x="361" y="616"/>
                    <a:pt x="363" y="616"/>
                  </a:cubicBezTo>
                  <a:cubicBezTo>
                    <a:pt x="353" y="571"/>
                    <a:pt x="353" y="571"/>
                    <a:pt x="353" y="571"/>
                  </a:cubicBezTo>
                  <a:cubicBezTo>
                    <a:pt x="352" y="571"/>
                    <a:pt x="341" y="573"/>
                    <a:pt x="335" y="574"/>
                  </a:cubicBezTo>
                  <a:cubicBezTo>
                    <a:pt x="331" y="529"/>
                    <a:pt x="331" y="529"/>
                    <a:pt x="331" y="529"/>
                  </a:cubicBezTo>
                  <a:cubicBezTo>
                    <a:pt x="324" y="529"/>
                    <a:pt x="317" y="530"/>
                    <a:pt x="311" y="530"/>
                  </a:cubicBezTo>
                  <a:cubicBezTo>
                    <a:pt x="311" y="484"/>
                    <a:pt x="311" y="484"/>
                    <a:pt x="311" y="484"/>
                  </a:cubicBezTo>
                  <a:cubicBezTo>
                    <a:pt x="214" y="484"/>
                    <a:pt x="136" y="406"/>
                    <a:pt x="136" y="310"/>
                  </a:cubicBezTo>
                  <a:cubicBezTo>
                    <a:pt x="136" y="214"/>
                    <a:pt x="214" y="136"/>
                    <a:pt x="311" y="136"/>
                  </a:cubicBezTo>
                  <a:cubicBezTo>
                    <a:pt x="338" y="136"/>
                    <a:pt x="364" y="142"/>
                    <a:pt x="388" y="154"/>
                  </a:cubicBezTo>
                  <a:cubicBezTo>
                    <a:pt x="409" y="113"/>
                    <a:pt x="409" y="113"/>
                    <a:pt x="409" y="113"/>
                  </a:cubicBezTo>
                  <a:cubicBezTo>
                    <a:pt x="412" y="115"/>
                    <a:pt x="421" y="121"/>
                    <a:pt x="424" y="122"/>
                  </a:cubicBezTo>
                  <a:cubicBezTo>
                    <a:pt x="403" y="162"/>
                    <a:pt x="403" y="162"/>
                    <a:pt x="403" y="162"/>
                  </a:cubicBezTo>
                  <a:cubicBezTo>
                    <a:pt x="433" y="181"/>
                    <a:pt x="456" y="208"/>
                    <a:pt x="470" y="240"/>
                  </a:cubicBezTo>
                  <a:cubicBezTo>
                    <a:pt x="512" y="222"/>
                    <a:pt x="512" y="222"/>
                    <a:pt x="512" y="222"/>
                  </a:cubicBezTo>
                  <a:cubicBezTo>
                    <a:pt x="513" y="225"/>
                    <a:pt x="518" y="237"/>
                    <a:pt x="519" y="241"/>
                  </a:cubicBezTo>
                  <a:cubicBezTo>
                    <a:pt x="477" y="258"/>
                    <a:pt x="477" y="258"/>
                    <a:pt x="477" y="258"/>
                  </a:cubicBezTo>
                  <a:cubicBezTo>
                    <a:pt x="482" y="274"/>
                    <a:pt x="485" y="292"/>
                    <a:pt x="485" y="310"/>
                  </a:cubicBezTo>
                  <a:cubicBezTo>
                    <a:pt x="485" y="343"/>
                    <a:pt x="476" y="375"/>
                    <a:pt x="459" y="402"/>
                  </a:cubicBezTo>
                  <a:cubicBezTo>
                    <a:pt x="497" y="426"/>
                    <a:pt x="497" y="426"/>
                    <a:pt x="497" y="426"/>
                  </a:cubicBezTo>
                  <a:cubicBezTo>
                    <a:pt x="491" y="435"/>
                    <a:pt x="486" y="443"/>
                    <a:pt x="479" y="451"/>
                  </a:cubicBezTo>
                  <a:cubicBezTo>
                    <a:pt x="513" y="480"/>
                    <a:pt x="513" y="480"/>
                    <a:pt x="513" y="480"/>
                  </a:cubicBezTo>
                  <a:cubicBezTo>
                    <a:pt x="510" y="484"/>
                    <a:pt x="507" y="487"/>
                    <a:pt x="504" y="491"/>
                  </a:cubicBezTo>
                  <a:cubicBezTo>
                    <a:pt x="537" y="522"/>
                    <a:pt x="537" y="522"/>
                    <a:pt x="537" y="522"/>
                  </a:cubicBezTo>
                  <a:cubicBezTo>
                    <a:pt x="550" y="508"/>
                    <a:pt x="562" y="494"/>
                    <a:pt x="572" y="478"/>
                  </a:cubicBezTo>
                  <a:cubicBezTo>
                    <a:pt x="533" y="454"/>
                    <a:pt x="533" y="454"/>
                    <a:pt x="533" y="454"/>
                  </a:cubicBezTo>
                  <a:cubicBezTo>
                    <a:pt x="541" y="442"/>
                    <a:pt x="548" y="430"/>
                    <a:pt x="553" y="417"/>
                  </a:cubicBezTo>
                  <a:cubicBezTo>
                    <a:pt x="512" y="397"/>
                    <a:pt x="512" y="397"/>
                    <a:pt x="512" y="397"/>
                  </a:cubicBezTo>
                  <a:cubicBezTo>
                    <a:pt x="513" y="395"/>
                    <a:pt x="517" y="386"/>
                    <a:pt x="518" y="384"/>
                  </a:cubicBezTo>
                  <a:cubicBezTo>
                    <a:pt x="561" y="399"/>
                    <a:pt x="561" y="399"/>
                    <a:pt x="561" y="399"/>
                  </a:cubicBezTo>
                  <a:cubicBezTo>
                    <a:pt x="562" y="394"/>
                    <a:pt x="564" y="390"/>
                    <a:pt x="565" y="385"/>
                  </a:cubicBezTo>
                  <a:cubicBezTo>
                    <a:pt x="608" y="398"/>
                    <a:pt x="608" y="398"/>
                    <a:pt x="608" y="398"/>
                  </a:cubicBezTo>
                  <a:cubicBezTo>
                    <a:pt x="612" y="387"/>
                    <a:pt x="614" y="376"/>
                    <a:pt x="616" y="365"/>
                  </a:cubicBezTo>
                  <a:cubicBezTo>
                    <a:pt x="572" y="357"/>
                    <a:pt x="572" y="357"/>
                    <a:pt x="572" y="357"/>
                  </a:cubicBezTo>
                  <a:cubicBezTo>
                    <a:pt x="573" y="352"/>
                    <a:pt x="574" y="351"/>
                    <a:pt x="574" y="346"/>
                  </a:cubicBezTo>
                  <a:cubicBezTo>
                    <a:pt x="529" y="341"/>
                    <a:pt x="529" y="341"/>
                    <a:pt x="529" y="341"/>
                  </a:cubicBezTo>
                  <a:cubicBezTo>
                    <a:pt x="529" y="338"/>
                    <a:pt x="530" y="330"/>
                    <a:pt x="530" y="328"/>
                  </a:cubicBezTo>
                  <a:lnTo>
                    <a:pt x="575" y="331"/>
                  </a:lnTo>
                  <a:close/>
                  <a:moveTo>
                    <a:pt x="483" y="510"/>
                  </a:moveTo>
                  <a:cubicBezTo>
                    <a:pt x="454" y="476"/>
                    <a:pt x="454" y="476"/>
                    <a:pt x="454" y="476"/>
                  </a:cubicBezTo>
                  <a:cubicBezTo>
                    <a:pt x="445" y="484"/>
                    <a:pt x="440" y="488"/>
                    <a:pt x="430" y="494"/>
                  </a:cubicBezTo>
                  <a:cubicBezTo>
                    <a:pt x="406" y="456"/>
                    <a:pt x="406" y="456"/>
                    <a:pt x="406" y="456"/>
                  </a:cubicBezTo>
                  <a:cubicBezTo>
                    <a:pt x="403" y="457"/>
                    <a:pt x="387" y="467"/>
                    <a:pt x="387" y="467"/>
                  </a:cubicBezTo>
                  <a:cubicBezTo>
                    <a:pt x="408" y="507"/>
                    <a:pt x="408" y="507"/>
                    <a:pt x="408" y="507"/>
                  </a:cubicBezTo>
                  <a:cubicBezTo>
                    <a:pt x="408" y="507"/>
                    <a:pt x="425" y="498"/>
                    <a:pt x="425" y="498"/>
                  </a:cubicBezTo>
                  <a:cubicBezTo>
                    <a:pt x="449" y="536"/>
                    <a:pt x="449" y="536"/>
                    <a:pt x="449" y="536"/>
                  </a:cubicBezTo>
                  <a:cubicBezTo>
                    <a:pt x="459" y="531"/>
                    <a:pt x="468" y="524"/>
                    <a:pt x="477" y="517"/>
                  </a:cubicBezTo>
                  <a:cubicBezTo>
                    <a:pt x="505" y="552"/>
                    <a:pt x="505" y="552"/>
                    <a:pt x="505" y="552"/>
                  </a:cubicBezTo>
                  <a:cubicBezTo>
                    <a:pt x="511" y="547"/>
                    <a:pt x="516" y="543"/>
                    <a:pt x="522" y="538"/>
                  </a:cubicBezTo>
                  <a:cubicBezTo>
                    <a:pt x="491" y="504"/>
                    <a:pt x="491" y="504"/>
                    <a:pt x="491" y="504"/>
                  </a:cubicBezTo>
                  <a:cubicBezTo>
                    <a:pt x="488" y="506"/>
                    <a:pt x="486" y="508"/>
                    <a:pt x="483" y="510"/>
                  </a:cubicBezTo>
                  <a:close/>
                </a:path>
              </a:pathLst>
            </a:custGeom>
            <a:solidFill>
              <a:srgbClr val="FF671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noChangeAspect="1" noEditPoints="1"/>
            </p:cNvSpPr>
            <p:nvPr/>
          </p:nvSpPr>
          <p:spPr bwMode="auto">
            <a:xfrm>
              <a:off x="1862" y="1358"/>
              <a:ext cx="3784" cy="491"/>
            </a:xfrm>
            <a:custGeom>
              <a:avLst/>
              <a:gdLst>
                <a:gd name="T0" fmla="*/ 0 w 1600"/>
                <a:gd name="T1" fmla="*/ 202 h 207"/>
                <a:gd name="T2" fmla="*/ 81 w 1600"/>
                <a:gd name="T3" fmla="*/ 175 h 207"/>
                <a:gd name="T4" fmla="*/ 235 w 1600"/>
                <a:gd name="T5" fmla="*/ 202 h 207"/>
                <a:gd name="T6" fmla="*/ 188 w 1600"/>
                <a:gd name="T7" fmla="*/ 18 h 207"/>
                <a:gd name="T8" fmla="*/ 108 w 1600"/>
                <a:gd name="T9" fmla="*/ 131 h 207"/>
                <a:gd name="T10" fmla="*/ 190 w 1600"/>
                <a:gd name="T11" fmla="*/ 131 h 207"/>
                <a:gd name="T12" fmla="*/ 486 w 1600"/>
                <a:gd name="T13" fmla="*/ 19 h 207"/>
                <a:gd name="T14" fmla="*/ 325 w 1600"/>
                <a:gd name="T15" fmla="*/ 202 h 207"/>
                <a:gd name="T16" fmla="*/ 386 w 1600"/>
                <a:gd name="T17" fmla="*/ 158 h 207"/>
                <a:gd name="T18" fmla="*/ 571 w 1600"/>
                <a:gd name="T19" fmla="*/ 89 h 207"/>
                <a:gd name="T20" fmla="*/ 481 w 1600"/>
                <a:gd name="T21" fmla="*/ 116 h 207"/>
                <a:gd name="T22" fmla="*/ 386 w 1600"/>
                <a:gd name="T23" fmla="*/ 65 h 207"/>
                <a:gd name="T24" fmla="*/ 509 w 1600"/>
                <a:gd name="T25" fmla="*/ 90 h 207"/>
                <a:gd name="T26" fmla="*/ 763 w 1600"/>
                <a:gd name="T27" fmla="*/ 19 h 207"/>
                <a:gd name="T28" fmla="*/ 602 w 1600"/>
                <a:gd name="T29" fmla="*/ 202 h 207"/>
                <a:gd name="T30" fmla="*/ 663 w 1600"/>
                <a:gd name="T31" fmla="*/ 158 h 207"/>
                <a:gd name="T32" fmla="*/ 848 w 1600"/>
                <a:gd name="T33" fmla="*/ 89 h 207"/>
                <a:gd name="T34" fmla="*/ 758 w 1600"/>
                <a:gd name="T35" fmla="*/ 116 h 207"/>
                <a:gd name="T36" fmla="*/ 663 w 1600"/>
                <a:gd name="T37" fmla="*/ 65 h 207"/>
                <a:gd name="T38" fmla="*/ 786 w 1600"/>
                <a:gd name="T39" fmla="*/ 90 h 207"/>
                <a:gd name="T40" fmla="*/ 866 w 1600"/>
                <a:gd name="T41" fmla="*/ 19 h 207"/>
                <a:gd name="T42" fmla="*/ 1134 w 1600"/>
                <a:gd name="T43" fmla="*/ 65 h 207"/>
                <a:gd name="T44" fmla="*/ 1030 w 1600"/>
                <a:gd name="T45" fmla="*/ 202 h 207"/>
                <a:gd name="T46" fmla="*/ 969 w 1600"/>
                <a:gd name="T47" fmla="*/ 65 h 207"/>
                <a:gd name="T48" fmla="*/ 866 w 1600"/>
                <a:gd name="T49" fmla="*/ 19 h 207"/>
                <a:gd name="T50" fmla="*/ 1230 w 1600"/>
                <a:gd name="T51" fmla="*/ 19 h 207"/>
                <a:gd name="T52" fmla="*/ 1169 w 1600"/>
                <a:gd name="T53" fmla="*/ 202 h 207"/>
                <a:gd name="T54" fmla="*/ 1416 w 1600"/>
                <a:gd name="T55" fmla="*/ 14 h 207"/>
                <a:gd name="T56" fmla="*/ 1416 w 1600"/>
                <a:gd name="T57" fmla="*/ 207 h 207"/>
                <a:gd name="T58" fmla="*/ 1416 w 1600"/>
                <a:gd name="T59" fmla="*/ 14 h 207"/>
                <a:gd name="T60" fmla="*/ 1332 w 1600"/>
                <a:gd name="T61" fmla="*/ 110 h 207"/>
                <a:gd name="T62" fmla="*/ 1501 w 1600"/>
                <a:gd name="T63" fmla="*/ 111 h 207"/>
                <a:gd name="T64" fmla="*/ 1585 w 1600"/>
                <a:gd name="T65" fmla="*/ 19 h 207"/>
                <a:gd name="T66" fmla="*/ 1589 w 1600"/>
                <a:gd name="T67" fmla="*/ 15 h 207"/>
                <a:gd name="T68" fmla="*/ 1581 w 1600"/>
                <a:gd name="T69" fmla="*/ 9 h 207"/>
                <a:gd name="T70" fmla="*/ 1574 w 1600"/>
                <a:gd name="T71" fmla="*/ 28 h 207"/>
                <a:gd name="T72" fmla="*/ 1578 w 1600"/>
                <a:gd name="T73" fmla="*/ 21 h 207"/>
                <a:gd name="T74" fmla="*/ 1584 w 1600"/>
                <a:gd name="T75" fmla="*/ 23 h 207"/>
                <a:gd name="T76" fmla="*/ 1590 w 1600"/>
                <a:gd name="T77" fmla="*/ 28 h 207"/>
                <a:gd name="T78" fmla="*/ 1585 w 1600"/>
                <a:gd name="T79" fmla="*/ 19 h 207"/>
                <a:gd name="T80" fmla="*/ 1579 w 1600"/>
                <a:gd name="T81" fmla="*/ 18 h 207"/>
                <a:gd name="T82" fmla="*/ 1581 w 1600"/>
                <a:gd name="T83" fmla="*/ 12 h 207"/>
                <a:gd name="T84" fmla="*/ 1580 w 1600"/>
                <a:gd name="T85" fmla="*/ 18 h 207"/>
                <a:gd name="T86" fmla="*/ 1563 w 1600"/>
                <a:gd name="T87" fmla="*/ 18 h 207"/>
                <a:gd name="T88" fmla="*/ 1600 w 1600"/>
                <a:gd name="T89" fmla="*/ 18 h 207"/>
                <a:gd name="T90" fmla="*/ 1581 w 1600"/>
                <a:gd name="T91" fmla="*/ 33 h 207"/>
                <a:gd name="T92" fmla="*/ 1581 w 1600"/>
                <a:gd name="T93" fmla="*/ 4 h 207"/>
                <a:gd name="T94" fmla="*/ 1581 w 1600"/>
                <a:gd name="T95" fmla="*/ 3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0" h="207">
                  <a:moveTo>
                    <a:pt x="115" y="18"/>
                  </a:moveTo>
                  <a:cubicBezTo>
                    <a:pt x="0" y="202"/>
                    <a:pt x="0" y="202"/>
                    <a:pt x="0" y="202"/>
                  </a:cubicBezTo>
                  <a:cubicBezTo>
                    <a:pt x="64" y="202"/>
                    <a:pt x="64" y="202"/>
                    <a:pt x="64" y="202"/>
                  </a:cubicBezTo>
                  <a:cubicBezTo>
                    <a:pt x="81" y="175"/>
                    <a:pt x="81" y="175"/>
                    <a:pt x="81" y="175"/>
                  </a:cubicBezTo>
                  <a:cubicBezTo>
                    <a:pt x="217" y="175"/>
                    <a:pt x="217" y="175"/>
                    <a:pt x="217" y="175"/>
                  </a:cubicBezTo>
                  <a:cubicBezTo>
                    <a:pt x="235" y="202"/>
                    <a:pt x="235" y="202"/>
                    <a:pt x="235" y="202"/>
                  </a:cubicBezTo>
                  <a:cubicBezTo>
                    <a:pt x="303" y="202"/>
                    <a:pt x="303" y="202"/>
                    <a:pt x="303" y="202"/>
                  </a:cubicBezTo>
                  <a:cubicBezTo>
                    <a:pt x="188" y="18"/>
                    <a:pt x="188" y="18"/>
                    <a:pt x="188" y="18"/>
                  </a:cubicBezTo>
                  <a:lnTo>
                    <a:pt x="115" y="18"/>
                  </a:lnTo>
                  <a:close/>
                  <a:moveTo>
                    <a:pt x="108" y="131"/>
                  </a:moveTo>
                  <a:cubicBezTo>
                    <a:pt x="149" y="65"/>
                    <a:pt x="149" y="65"/>
                    <a:pt x="149" y="65"/>
                  </a:cubicBezTo>
                  <a:cubicBezTo>
                    <a:pt x="190" y="131"/>
                    <a:pt x="190" y="131"/>
                    <a:pt x="190" y="131"/>
                  </a:cubicBezTo>
                  <a:lnTo>
                    <a:pt x="108" y="131"/>
                  </a:lnTo>
                  <a:close/>
                  <a:moveTo>
                    <a:pt x="486" y="19"/>
                  </a:moveTo>
                  <a:cubicBezTo>
                    <a:pt x="325" y="19"/>
                    <a:pt x="325" y="19"/>
                    <a:pt x="325" y="19"/>
                  </a:cubicBezTo>
                  <a:cubicBezTo>
                    <a:pt x="325" y="202"/>
                    <a:pt x="325" y="202"/>
                    <a:pt x="325" y="202"/>
                  </a:cubicBezTo>
                  <a:cubicBezTo>
                    <a:pt x="386" y="202"/>
                    <a:pt x="386" y="202"/>
                    <a:pt x="386" y="202"/>
                  </a:cubicBezTo>
                  <a:cubicBezTo>
                    <a:pt x="386" y="158"/>
                    <a:pt x="386" y="158"/>
                    <a:pt x="386" y="158"/>
                  </a:cubicBezTo>
                  <a:cubicBezTo>
                    <a:pt x="396" y="158"/>
                    <a:pt x="468" y="158"/>
                    <a:pt x="485" y="158"/>
                  </a:cubicBezTo>
                  <a:cubicBezTo>
                    <a:pt x="535" y="158"/>
                    <a:pt x="571" y="146"/>
                    <a:pt x="571" y="89"/>
                  </a:cubicBezTo>
                  <a:cubicBezTo>
                    <a:pt x="571" y="31"/>
                    <a:pt x="535" y="19"/>
                    <a:pt x="486" y="19"/>
                  </a:cubicBezTo>
                  <a:close/>
                  <a:moveTo>
                    <a:pt x="481" y="116"/>
                  </a:moveTo>
                  <a:cubicBezTo>
                    <a:pt x="468" y="116"/>
                    <a:pt x="397" y="116"/>
                    <a:pt x="386" y="116"/>
                  </a:cubicBezTo>
                  <a:cubicBezTo>
                    <a:pt x="386" y="65"/>
                    <a:pt x="386" y="65"/>
                    <a:pt x="386" y="65"/>
                  </a:cubicBezTo>
                  <a:cubicBezTo>
                    <a:pt x="386" y="65"/>
                    <a:pt x="463" y="65"/>
                    <a:pt x="480" y="65"/>
                  </a:cubicBezTo>
                  <a:cubicBezTo>
                    <a:pt x="503" y="65"/>
                    <a:pt x="509" y="71"/>
                    <a:pt x="509" y="90"/>
                  </a:cubicBezTo>
                  <a:cubicBezTo>
                    <a:pt x="509" y="110"/>
                    <a:pt x="503" y="116"/>
                    <a:pt x="481" y="116"/>
                  </a:cubicBezTo>
                  <a:close/>
                  <a:moveTo>
                    <a:pt x="763" y="19"/>
                  </a:moveTo>
                  <a:cubicBezTo>
                    <a:pt x="602" y="19"/>
                    <a:pt x="602" y="19"/>
                    <a:pt x="602" y="19"/>
                  </a:cubicBezTo>
                  <a:cubicBezTo>
                    <a:pt x="602" y="202"/>
                    <a:pt x="602" y="202"/>
                    <a:pt x="602" y="202"/>
                  </a:cubicBezTo>
                  <a:cubicBezTo>
                    <a:pt x="663" y="202"/>
                    <a:pt x="663" y="202"/>
                    <a:pt x="663" y="202"/>
                  </a:cubicBezTo>
                  <a:cubicBezTo>
                    <a:pt x="663" y="158"/>
                    <a:pt x="663" y="158"/>
                    <a:pt x="663" y="158"/>
                  </a:cubicBezTo>
                  <a:cubicBezTo>
                    <a:pt x="673" y="158"/>
                    <a:pt x="745" y="158"/>
                    <a:pt x="762" y="158"/>
                  </a:cubicBezTo>
                  <a:cubicBezTo>
                    <a:pt x="812" y="158"/>
                    <a:pt x="848" y="146"/>
                    <a:pt x="848" y="89"/>
                  </a:cubicBezTo>
                  <a:cubicBezTo>
                    <a:pt x="848" y="31"/>
                    <a:pt x="812" y="19"/>
                    <a:pt x="763" y="19"/>
                  </a:cubicBezTo>
                  <a:close/>
                  <a:moveTo>
                    <a:pt x="758" y="116"/>
                  </a:moveTo>
                  <a:cubicBezTo>
                    <a:pt x="745" y="116"/>
                    <a:pt x="674" y="116"/>
                    <a:pt x="663" y="116"/>
                  </a:cubicBezTo>
                  <a:cubicBezTo>
                    <a:pt x="663" y="65"/>
                    <a:pt x="663" y="65"/>
                    <a:pt x="663" y="65"/>
                  </a:cubicBezTo>
                  <a:cubicBezTo>
                    <a:pt x="663" y="65"/>
                    <a:pt x="740" y="65"/>
                    <a:pt x="757" y="65"/>
                  </a:cubicBezTo>
                  <a:cubicBezTo>
                    <a:pt x="780" y="65"/>
                    <a:pt x="786" y="71"/>
                    <a:pt x="786" y="90"/>
                  </a:cubicBezTo>
                  <a:cubicBezTo>
                    <a:pt x="786" y="110"/>
                    <a:pt x="780" y="116"/>
                    <a:pt x="758" y="116"/>
                  </a:cubicBezTo>
                  <a:close/>
                  <a:moveTo>
                    <a:pt x="866" y="19"/>
                  </a:moveTo>
                  <a:cubicBezTo>
                    <a:pt x="1134" y="19"/>
                    <a:pt x="1134" y="19"/>
                    <a:pt x="1134" y="19"/>
                  </a:cubicBezTo>
                  <a:cubicBezTo>
                    <a:pt x="1134" y="65"/>
                    <a:pt x="1134" y="65"/>
                    <a:pt x="1134" y="65"/>
                  </a:cubicBezTo>
                  <a:cubicBezTo>
                    <a:pt x="1030" y="65"/>
                    <a:pt x="1030" y="65"/>
                    <a:pt x="1030" y="65"/>
                  </a:cubicBezTo>
                  <a:cubicBezTo>
                    <a:pt x="1030" y="202"/>
                    <a:pt x="1030" y="202"/>
                    <a:pt x="1030" y="202"/>
                  </a:cubicBezTo>
                  <a:cubicBezTo>
                    <a:pt x="969" y="202"/>
                    <a:pt x="969" y="202"/>
                    <a:pt x="969" y="202"/>
                  </a:cubicBezTo>
                  <a:cubicBezTo>
                    <a:pt x="969" y="65"/>
                    <a:pt x="969" y="65"/>
                    <a:pt x="969" y="65"/>
                  </a:cubicBezTo>
                  <a:cubicBezTo>
                    <a:pt x="866" y="65"/>
                    <a:pt x="866" y="65"/>
                    <a:pt x="866" y="65"/>
                  </a:cubicBezTo>
                  <a:lnTo>
                    <a:pt x="866" y="19"/>
                  </a:lnTo>
                  <a:close/>
                  <a:moveTo>
                    <a:pt x="1169" y="19"/>
                  </a:moveTo>
                  <a:cubicBezTo>
                    <a:pt x="1230" y="19"/>
                    <a:pt x="1230" y="19"/>
                    <a:pt x="1230" y="19"/>
                  </a:cubicBezTo>
                  <a:cubicBezTo>
                    <a:pt x="1230" y="202"/>
                    <a:pt x="1230" y="202"/>
                    <a:pt x="1230" y="202"/>
                  </a:cubicBezTo>
                  <a:cubicBezTo>
                    <a:pt x="1169" y="202"/>
                    <a:pt x="1169" y="202"/>
                    <a:pt x="1169" y="202"/>
                  </a:cubicBezTo>
                  <a:lnTo>
                    <a:pt x="1169" y="19"/>
                  </a:lnTo>
                  <a:close/>
                  <a:moveTo>
                    <a:pt x="1416" y="14"/>
                  </a:moveTo>
                  <a:cubicBezTo>
                    <a:pt x="1312" y="14"/>
                    <a:pt x="1265" y="30"/>
                    <a:pt x="1265" y="111"/>
                  </a:cubicBezTo>
                  <a:cubicBezTo>
                    <a:pt x="1265" y="191"/>
                    <a:pt x="1311" y="207"/>
                    <a:pt x="1416" y="207"/>
                  </a:cubicBezTo>
                  <a:cubicBezTo>
                    <a:pt x="1520" y="207"/>
                    <a:pt x="1567" y="191"/>
                    <a:pt x="1567" y="110"/>
                  </a:cubicBezTo>
                  <a:cubicBezTo>
                    <a:pt x="1567" y="30"/>
                    <a:pt x="1520" y="14"/>
                    <a:pt x="1416" y="14"/>
                  </a:cubicBezTo>
                  <a:close/>
                  <a:moveTo>
                    <a:pt x="1416" y="162"/>
                  </a:moveTo>
                  <a:cubicBezTo>
                    <a:pt x="1350" y="162"/>
                    <a:pt x="1332" y="158"/>
                    <a:pt x="1332" y="110"/>
                  </a:cubicBezTo>
                  <a:cubicBezTo>
                    <a:pt x="1332" y="63"/>
                    <a:pt x="1350" y="60"/>
                    <a:pt x="1416" y="60"/>
                  </a:cubicBezTo>
                  <a:cubicBezTo>
                    <a:pt x="1481" y="60"/>
                    <a:pt x="1501" y="63"/>
                    <a:pt x="1501" y="111"/>
                  </a:cubicBezTo>
                  <a:cubicBezTo>
                    <a:pt x="1501" y="158"/>
                    <a:pt x="1483" y="162"/>
                    <a:pt x="1416" y="162"/>
                  </a:cubicBezTo>
                  <a:close/>
                  <a:moveTo>
                    <a:pt x="1585" y="19"/>
                  </a:moveTo>
                  <a:cubicBezTo>
                    <a:pt x="1585" y="19"/>
                    <a:pt x="1585" y="19"/>
                    <a:pt x="1585" y="19"/>
                  </a:cubicBezTo>
                  <a:cubicBezTo>
                    <a:pt x="1588" y="18"/>
                    <a:pt x="1589" y="17"/>
                    <a:pt x="1589" y="15"/>
                  </a:cubicBezTo>
                  <a:cubicBezTo>
                    <a:pt x="1589" y="13"/>
                    <a:pt x="1588" y="11"/>
                    <a:pt x="1587" y="11"/>
                  </a:cubicBezTo>
                  <a:cubicBezTo>
                    <a:pt x="1586" y="10"/>
                    <a:pt x="1585" y="9"/>
                    <a:pt x="1581" y="9"/>
                  </a:cubicBezTo>
                  <a:cubicBezTo>
                    <a:pt x="1578" y="9"/>
                    <a:pt x="1576" y="9"/>
                    <a:pt x="1574" y="10"/>
                  </a:cubicBezTo>
                  <a:cubicBezTo>
                    <a:pt x="1574" y="28"/>
                    <a:pt x="1574" y="28"/>
                    <a:pt x="1574" y="28"/>
                  </a:cubicBezTo>
                  <a:cubicBezTo>
                    <a:pt x="1578" y="28"/>
                    <a:pt x="1578" y="28"/>
                    <a:pt x="1578" y="28"/>
                  </a:cubicBezTo>
                  <a:cubicBezTo>
                    <a:pt x="1578" y="21"/>
                    <a:pt x="1578" y="21"/>
                    <a:pt x="1578" y="21"/>
                  </a:cubicBezTo>
                  <a:cubicBezTo>
                    <a:pt x="1580" y="21"/>
                    <a:pt x="1580" y="21"/>
                    <a:pt x="1580" y="21"/>
                  </a:cubicBezTo>
                  <a:cubicBezTo>
                    <a:pt x="1583" y="21"/>
                    <a:pt x="1584" y="22"/>
                    <a:pt x="1584" y="23"/>
                  </a:cubicBezTo>
                  <a:cubicBezTo>
                    <a:pt x="1585" y="26"/>
                    <a:pt x="1585" y="27"/>
                    <a:pt x="1586" y="28"/>
                  </a:cubicBezTo>
                  <a:cubicBezTo>
                    <a:pt x="1590" y="28"/>
                    <a:pt x="1590" y="28"/>
                    <a:pt x="1590" y="28"/>
                  </a:cubicBezTo>
                  <a:cubicBezTo>
                    <a:pt x="1590" y="27"/>
                    <a:pt x="1589" y="26"/>
                    <a:pt x="1589" y="23"/>
                  </a:cubicBezTo>
                  <a:cubicBezTo>
                    <a:pt x="1588" y="21"/>
                    <a:pt x="1587" y="20"/>
                    <a:pt x="1585" y="19"/>
                  </a:cubicBezTo>
                  <a:close/>
                  <a:moveTo>
                    <a:pt x="1580" y="18"/>
                  </a:moveTo>
                  <a:cubicBezTo>
                    <a:pt x="1579" y="18"/>
                    <a:pt x="1579" y="18"/>
                    <a:pt x="1579" y="18"/>
                  </a:cubicBezTo>
                  <a:cubicBezTo>
                    <a:pt x="1579" y="12"/>
                    <a:pt x="1579" y="12"/>
                    <a:pt x="1579" y="12"/>
                  </a:cubicBezTo>
                  <a:cubicBezTo>
                    <a:pt x="1579" y="12"/>
                    <a:pt x="1580" y="12"/>
                    <a:pt x="1581" y="12"/>
                  </a:cubicBezTo>
                  <a:cubicBezTo>
                    <a:pt x="1583" y="12"/>
                    <a:pt x="1585" y="13"/>
                    <a:pt x="1585" y="15"/>
                  </a:cubicBezTo>
                  <a:cubicBezTo>
                    <a:pt x="1585" y="17"/>
                    <a:pt x="1583" y="18"/>
                    <a:pt x="1580" y="18"/>
                  </a:cubicBezTo>
                  <a:close/>
                  <a:moveTo>
                    <a:pt x="1581" y="0"/>
                  </a:moveTo>
                  <a:cubicBezTo>
                    <a:pt x="1571" y="0"/>
                    <a:pt x="1563" y="8"/>
                    <a:pt x="1563" y="18"/>
                  </a:cubicBezTo>
                  <a:cubicBezTo>
                    <a:pt x="1563" y="29"/>
                    <a:pt x="1571" y="37"/>
                    <a:pt x="1581" y="37"/>
                  </a:cubicBezTo>
                  <a:cubicBezTo>
                    <a:pt x="1592" y="37"/>
                    <a:pt x="1600" y="29"/>
                    <a:pt x="1600" y="18"/>
                  </a:cubicBezTo>
                  <a:cubicBezTo>
                    <a:pt x="1600" y="8"/>
                    <a:pt x="1592" y="0"/>
                    <a:pt x="1581" y="0"/>
                  </a:cubicBezTo>
                  <a:close/>
                  <a:moveTo>
                    <a:pt x="1581" y="33"/>
                  </a:moveTo>
                  <a:cubicBezTo>
                    <a:pt x="1573" y="33"/>
                    <a:pt x="1567" y="26"/>
                    <a:pt x="1567" y="18"/>
                  </a:cubicBezTo>
                  <a:cubicBezTo>
                    <a:pt x="1567" y="10"/>
                    <a:pt x="1573" y="4"/>
                    <a:pt x="1581" y="4"/>
                  </a:cubicBezTo>
                  <a:cubicBezTo>
                    <a:pt x="1589" y="4"/>
                    <a:pt x="1595" y="10"/>
                    <a:pt x="1595" y="19"/>
                  </a:cubicBezTo>
                  <a:cubicBezTo>
                    <a:pt x="1595" y="26"/>
                    <a:pt x="1589" y="33"/>
                    <a:pt x="1581" y="3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1" y="10170"/>
            <a:ext cx="8229601" cy="904230"/>
          </a:xfrm>
          <a:prstGeom prst="rect">
            <a:avLst/>
          </a:prstGeom>
        </p:spPr>
        <p:txBody>
          <a:bodyPr vert="horz" lIns="0" tIns="60912" rIns="0" bIns="60912" rtlCol="0" anchor="ctr">
            <a:normAutofit/>
          </a:bodyPr>
          <a:lstStyle/>
          <a:p>
            <a:r>
              <a:rPr lang="en-US" dirty="0"/>
              <a:t>Click to Edit Master Title Style</a:t>
            </a:r>
          </a:p>
        </p:txBody>
      </p:sp>
      <p:sp>
        <p:nvSpPr>
          <p:cNvPr id="4" name="Rectangle 3"/>
          <p:cNvSpPr/>
          <p:nvPr userDrawn="1"/>
        </p:nvSpPr>
        <p:spPr>
          <a:xfrm>
            <a:off x="-1651" y="3"/>
            <a:ext cx="9145651" cy="68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1" name="Footer Placeholder 4"/>
          <p:cNvSpPr txBox="1">
            <a:spLocks/>
          </p:cNvSpPr>
          <p:nvPr userDrawn="1"/>
        </p:nvSpPr>
        <p:spPr>
          <a:xfrm>
            <a:off x="436961" y="4879547"/>
            <a:ext cx="2097730" cy="262265"/>
          </a:xfrm>
          <a:prstGeom prst="rect">
            <a:avLst/>
          </a:prstGeom>
        </p:spPr>
        <p:txBody>
          <a:bodyPr vert="horz" lIns="0" tIns="0" rIns="0" bIns="0" rtlCol="0" anchor="ctr"/>
          <a:lstStyle>
            <a:defPPr>
              <a:defRPr lang="en-US"/>
            </a:defPPr>
            <a:lvl1pPr algn="l" rtl="0" fontAlgn="base">
              <a:spcBef>
                <a:spcPct val="0"/>
              </a:spcBef>
              <a:spcAft>
                <a:spcPct val="0"/>
              </a:spcAft>
              <a:defRPr sz="675" kern="1200">
                <a:solidFill>
                  <a:schemeClr val="accent2"/>
                </a:solidFill>
                <a:latin typeface="+mn-lt"/>
                <a:ea typeface="+mn-ea"/>
                <a:cs typeface="+mn-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708" fontAlgn="auto">
              <a:spcBef>
                <a:spcPts val="0"/>
              </a:spcBef>
              <a:spcAft>
                <a:spcPts val="0"/>
              </a:spcAft>
            </a:pPr>
            <a:r>
              <a:rPr lang="en-US" dirty="0">
                <a:solidFill>
                  <a:srgbClr val="7E848B"/>
                </a:solidFill>
                <a:ea typeface="+mn-ea"/>
              </a:rPr>
              <a:t>© 2016 Apptio, All rights reserved (v2.5)</a:t>
            </a:r>
          </a:p>
        </p:txBody>
      </p:sp>
      <p:sp>
        <p:nvSpPr>
          <p:cNvPr id="22" name="Slide Number Placeholder 5"/>
          <p:cNvSpPr txBox="1">
            <a:spLocks/>
          </p:cNvSpPr>
          <p:nvPr userDrawn="1"/>
        </p:nvSpPr>
        <p:spPr>
          <a:xfrm>
            <a:off x="-1192" y="4879547"/>
            <a:ext cx="339090" cy="262265"/>
          </a:xfrm>
          <a:prstGeom prst="rect">
            <a:avLst/>
          </a:prstGeom>
        </p:spPr>
        <p:txBody>
          <a:bodyPr vert="horz" lIns="0" tIns="0" rIns="0" bIns="0" rtlCol="0" anchor="ctr"/>
          <a:lstStyle>
            <a:defPPr>
              <a:defRPr lang="en-US"/>
            </a:defPPr>
            <a:lvl1pPr algn="r" rtl="0" fontAlgn="base">
              <a:spcBef>
                <a:spcPct val="0"/>
              </a:spcBef>
              <a:spcAft>
                <a:spcPct val="0"/>
              </a:spcAft>
              <a:defRPr sz="788" b="1" kern="1200">
                <a:solidFill>
                  <a:schemeClr val="accent1"/>
                </a:solidFill>
                <a:latin typeface="+mj-lt"/>
                <a:ea typeface="+mj-ea"/>
                <a:cs typeface="+mj-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708" fontAlgn="auto">
              <a:spcBef>
                <a:spcPts val="0"/>
              </a:spcBef>
              <a:spcAft>
                <a:spcPts val="0"/>
              </a:spcAft>
            </a:pPr>
            <a:fld id="{4C1362D4-5ABD-4326-94E6-7A5ADE3C9964}" type="slidenum">
              <a:rPr lang="en-US" smtClean="0">
                <a:solidFill>
                  <a:srgbClr val="FF661C"/>
                </a:solidFill>
                <a:ea typeface="+mn-ea"/>
              </a:rPr>
              <a:pPr defTabSz="913708" fontAlgn="auto">
                <a:spcBef>
                  <a:spcPts val="0"/>
                </a:spcBef>
                <a:spcAft>
                  <a:spcPts val="0"/>
                </a:spcAft>
              </a:pPr>
              <a:t>‹#›</a:t>
            </a:fld>
            <a:endParaRPr lang="en-US" dirty="0">
              <a:solidFill>
                <a:srgbClr val="FF661C"/>
              </a:solidFill>
              <a:ea typeface="+mn-ea"/>
            </a:endParaRPr>
          </a:p>
        </p:txBody>
      </p:sp>
      <p:sp>
        <p:nvSpPr>
          <p:cNvPr id="5" name="Text Placeholder 4"/>
          <p:cNvSpPr>
            <a:spLocks noGrp="1"/>
          </p:cNvSpPr>
          <p:nvPr>
            <p:ph type="body" idx="1"/>
          </p:nvPr>
        </p:nvSpPr>
        <p:spPr>
          <a:xfrm>
            <a:off x="457201" y="914401"/>
            <a:ext cx="8229601" cy="371474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266789"/>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3708" rtl="0" eaLnBrk="1" latinLnBrk="0" hangingPunct="1">
        <a:lnSpc>
          <a:spcPct val="80000"/>
        </a:lnSpc>
        <a:spcBef>
          <a:spcPct val="0"/>
        </a:spcBef>
        <a:buNone/>
        <a:defRPr sz="2000" b="1" kern="1200" cap="none" baseline="0">
          <a:solidFill>
            <a:schemeClr val="tx1"/>
          </a:solidFill>
          <a:latin typeface="+mj-lt"/>
          <a:ea typeface="+mj-ea"/>
          <a:cs typeface="+mj-cs"/>
        </a:defRPr>
      </a:lvl1pPr>
    </p:titleStyle>
    <p:bodyStyle>
      <a:lvl1pPr marL="274320" indent="-274320" algn="l" defTabSz="913708"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mn-lt"/>
          <a:ea typeface="+mn-ea"/>
          <a:cs typeface="+mn-cs"/>
        </a:defRPr>
      </a:lvl1pPr>
      <a:lvl2pPr marL="574675" indent="-228600" algn="l" defTabSz="913708" rtl="0" eaLnBrk="1" latinLnBrk="0" hangingPunct="1">
        <a:spcBef>
          <a:spcPct val="20000"/>
        </a:spcBef>
        <a:buClrTx/>
        <a:buFont typeface="Wingdings" panose="05000000000000000000" pitchFamily="2" charset="2"/>
        <a:buChar char="§"/>
        <a:defRPr lang="en-US" sz="1800" b="0" kern="1200" dirty="0" smtClean="0">
          <a:solidFill>
            <a:schemeClr val="tx1"/>
          </a:solidFill>
          <a:latin typeface="+mn-lt"/>
          <a:ea typeface="+mn-ea"/>
          <a:cs typeface="+mn-cs"/>
        </a:defRPr>
      </a:lvl2pPr>
      <a:lvl3pPr marL="766763" indent="-176213" algn="l" defTabSz="913708" rtl="0" eaLnBrk="1" latinLnBrk="0" hangingPunct="1">
        <a:spcBef>
          <a:spcPct val="20000"/>
        </a:spcBef>
        <a:buClrTx/>
        <a:buFont typeface="Wingdings" panose="05000000000000000000" pitchFamily="2" charset="2"/>
        <a:buChar char="§"/>
        <a:defRPr lang="en-US" sz="1500" b="0" kern="1200" dirty="0" smtClean="0">
          <a:solidFill>
            <a:schemeClr val="tx1"/>
          </a:solidFill>
          <a:latin typeface="+mn-lt"/>
          <a:ea typeface="+mn-ea"/>
          <a:cs typeface="+mn-cs"/>
        </a:defRPr>
      </a:lvl3pPr>
      <a:lvl4pPr marL="973138" indent="-153988" algn="l" defTabSz="913708" rtl="0" eaLnBrk="1" latinLnBrk="0" hangingPunct="1">
        <a:spcBef>
          <a:spcPct val="20000"/>
        </a:spcBef>
        <a:buClrTx/>
        <a:buFont typeface="Wingdings" panose="05000000000000000000" pitchFamily="2" charset="2"/>
        <a:buChar char="§"/>
        <a:defRPr lang="en-US" sz="1350" b="0" kern="1200" dirty="0" smtClean="0">
          <a:solidFill>
            <a:schemeClr val="tx1"/>
          </a:solidFill>
          <a:latin typeface="+mn-lt"/>
          <a:ea typeface="+mn-ea"/>
          <a:cs typeface="+mn-cs"/>
        </a:defRPr>
      </a:lvl4pPr>
      <a:lvl5pPr marL="1143000" indent="-125413" algn="l" defTabSz="913708" rtl="0" eaLnBrk="1" latinLnBrk="0" hangingPunct="1">
        <a:spcBef>
          <a:spcPct val="20000"/>
        </a:spcBef>
        <a:buClrTx/>
        <a:buFont typeface="Wingdings" panose="05000000000000000000" pitchFamily="2" charset="2"/>
        <a:buChar char="§"/>
        <a:defRPr lang="en-US" sz="1350" b="0" kern="1200" dirty="0">
          <a:solidFill>
            <a:schemeClr val="tx1"/>
          </a:solidFill>
          <a:latin typeface="+mn-lt"/>
          <a:ea typeface="+mn-ea"/>
          <a:cs typeface="+mn-cs"/>
        </a:defRPr>
      </a:lvl5pPr>
      <a:lvl6pPr marL="2512691" indent="-228434" algn="l" defTabSz="913708" rtl="0" eaLnBrk="1" latinLnBrk="0" hangingPunct="1">
        <a:spcBef>
          <a:spcPct val="20000"/>
        </a:spcBef>
        <a:buFont typeface="+mj-lt"/>
        <a:buChar char="•"/>
        <a:defRPr sz="2025" kern="1200">
          <a:solidFill>
            <a:schemeClr val="tx1"/>
          </a:solidFill>
          <a:latin typeface="+mn-lt"/>
          <a:ea typeface="+mn-ea"/>
          <a:cs typeface="+mn-cs"/>
        </a:defRPr>
      </a:lvl6pPr>
      <a:lvl7pPr marL="2969546" indent="-228434" algn="l" defTabSz="913708" rtl="0" eaLnBrk="1" latinLnBrk="0" hangingPunct="1">
        <a:spcBef>
          <a:spcPct val="20000"/>
        </a:spcBef>
        <a:buFont typeface="+mj-lt"/>
        <a:buChar char="•"/>
        <a:defRPr sz="2025" kern="1200">
          <a:solidFill>
            <a:schemeClr val="tx1"/>
          </a:solidFill>
          <a:latin typeface="+mn-lt"/>
          <a:ea typeface="+mn-ea"/>
          <a:cs typeface="+mn-cs"/>
        </a:defRPr>
      </a:lvl7pPr>
      <a:lvl8pPr marL="3426398" indent="-228434" algn="l" defTabSz="913708" rtl="0" eaLnBrk="1" latinLnBrk="0" hangingPunct="1">
        <a:spcBef>
          <a:spcPct val="20000"/>
        </a:spcBef>
        <a:buFont typeface="+mj-lt"/>
        <a:buChar char="•"/>
        <a:defRPr sz="2025" kern="1200">
          <a:solidFill>
            <a:schemeClr val="tx1"/>
          </a:solidFill>
          <a:latin typeface="+mn-lt"/>
          <a:ea typeface="+mn-ea"/>
          <a:cs typeface="+mn-cs"/>
        </a:defRPr>
      </a:lvl8pPr>
      <a:lvl9pPr marL="3883253" indent="-228434" algn="l" defTabSz="913708" rtl="0" eaLnBrk="1" latinLnBrk="0" hangingPunct="1">
        <a:spcBef>
          <a:spcPct val="20000"/>
        </a:spcBef>
        <a:buFont typeface="+mj-lt"/>
        <a:buChar char="•"/>
        <a:defRPr sz="2025" kern="1200">
          <a:solidFill>
            <a:schemeClr val="tx1"/>
          </a:solidFill>
          <a:latin typeface="+mn-lt"/>
          <a:ea typeface="+mn-ea"/>
          <a:cs typeface="+mn-cs"/>
        </a:defRPr>
      </a:lvl9pPr>
    </p:bodyStyle>
    <p:otherStyle>
      <a:defPPr>
        <a:defRPr lang="en-US"/>
      </a:defPPr>
      <a:lvl1pPr marL="0" algn="l" defTabSz="913708" rtl="0" eaLnBrk="1" latinLnBrk="0" hangingPunct="1">
        <a:defRPr sz="1800" kern="1200">
          <a:solidFill>
            <a:schemeClr val="tx1"/>
          </a:solidFill>
          <a:latin typeface="+mn-lt"/>
          <a:ea typeface="+mn-ea"/>
          <a:cs typeface="+mn-cs"/>
        </a:defRPr>
      </a:lvl1pPr>
      <a:lvl2pPr marL="456854" algn="l" defTabSz="913708" rtl="0" eaLnBrk="1" latinLnBrk="0" hangingPunct="1">
        <a:defRPr sz="1800" kern="1200">
          <a:solidFill>
            <a:schemeClr val="tx1"/>
          </a:solidFill>
          <a:latin typeface="+mn-lt"/>
          <a:ea typeface="+mn-ea"/>
          <a:cs typeface="+mn-cs"/>
        </a:defRPr>
      </a:lvl2pPr>
      <a:lvl3pPr marL="913708" algn="l" defTabSz="913708" rtl="0" eaLnBrk="1" latinLnBrk="0" hangingPunct="1">
        <a:defRPr sz="1800" kern="1200">
          <a:solidFill>
            <a:schemeClr val="tx1"/>
          </a:solidFill>
          <a:latin typeface="+mn-lt"/>
          <a:ea typeface="+mn-ea"/>
          <a:cs typeface="+mn-cs"/>
        </a:defRPr>
      </a:lvl3pPr>
      <a:lvl4pPr marL="1370562" algn="l" defTabSz="913708" rtl="0" eaLnBrk="1" latinLnBrk="0" hangingPunct="1">
        <a:defRPr sz="1800" kern="1200">
          <a:solidFill>
            <a:schemeClr val="tx1"/>
          </a:solidFill>
          <a:latin typeface="+mn-lt"/>
          <a:ea typeface="+mn-ea"/>
          <a:cs typeface="+mn-cs"/>
        </a:defRPr>
      </a:lvl4pPr>
      <a:lvl5pPr marL="1827413" algn="l" defTabSz="913708" rtl="0" eaLnBrk="1" latinLnBrk="0" hangingPunct="1">
        <a:defRPr sz="1800" kern="1200">
          <a:solidFill>
            <a:schemeClr val="tx1"/>
          </a:solidFill>
          <a:latin typeface="+mn-lt"/>
          <a:ea typeface="+mn-ea"/>
          <a:cs typeface="+mn-cs"/>
        </a:defRPr>
      </a:lvl5pPr>
      <a:lvl6pPr marL="2284262" algn="l" defTabSz="913708" rtl="0" eaLnBrk="1" latinLnBrk="0" hangingPunct="1">
        <a:defRPr sz="1800" kern="1200">
          <a:solidFill>
            <a:schemeClr val="tx1"/>
          </a:solidFill>
          <a:latin typeface="+mn-lt"/>
          <a:ea typeface="+mn-ea"/>
          <a:cs typeface="+mn-cs"/>
        </a:defRPr>
      </a:lvl6pPr>
      <a:lvl7pPr marL="2741123" algn="l" defTabSz="913708" rtl="0" eaLnBrk="1" latinLnBrk="0" hangingPunct="1">
        <a:defRPr sz="1800" kern="1200">
          <a:solidFill>
            <a:schemeClr val="tx1"/>
          </a:solidFill>
          <a:latin typeface="+mn-lt"/>
          <a:ea typeface="+mn-ea"/>
          <a:cs typeface="+mn-cs"/>
        </a:defRPr>
      </a:lvl7pPr>
      <a:lvl8pPr marL="3197972" algn="l" defTabSz="913708" rtl="0" eaLnBrk="1" latinLnBrk="0" hangingPunct="1">
        <a:defRPr sz="1800" kern="1200">
          <a:solidFill>
            <a:schemeClr val="tx1"/>
          </a:solidFill>
          <a:latin typeface="+mn-lt"/>
          <a:ea typeface="+mn-ea"/>
          <a:cs typeface="+mn-cs"/>
        </a:defRPr>
      </a:lvl8pPr>
      <a:lvl9pPr marL="3654822" algn="l" defTabSz="91370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16">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5631403"/>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xStyles>
    <p:titleStyle>
      <a:lvl1pPr algn="l" defTabSz="914400" rtl="0" eaLnBrk="1" latinLnBrk="0" hangingPunct="1">
        <a:spcBef>
          <a:spcPct val="0"/>
        </a:spcBef>
        <a:buNone/>
        <a:defRPr sz="2200" b="1" kern="1200">
          <a:solidFill>
            <a:schemeClr val="tx1"/>
          </a:solidFill>
          <a:latin typeface="Arial" pitchFamily="34" charset="0"/>
          <a:ea typeface="+mj-ea"/>
          <a:cs typeface="Arial" pitchFamily="34" charset="0"/>
        </a:defRPr>
      </a:lvl1pPr>
    </p:titleStyle>
    <p:bodyStyle>
      <a:lvl1pPr marL="0" indent="0" algn="l" defTabSz="914400" rtl="0" eaLnBrk="1" latinLnBrk="0" hangingPunct="1">
        <a:spcBef>
          <a:spcPct val="20000"/>
        </a:spcBef>
        <a:buFont typeface="Arial" pitchFamily="34" charset="0"/>
        <a:buNone/>
        <a:defRPr sz="1500" b="1" kern="1200">
          <a:solidFill>
            <a:srgbClr val="F26625"/>
          </a:solidFill>
          <a:latin typeface="Arial" pitchFamily="34" charset="0"/>
          <a:ea typeface="+mn-ea"/>
          <a:cs typeface="Arial" pitchFamily="34" charset="0"/>
        </a:defRPr>
      </a:lvl1pPr>
      <a:lvl2pPr marL="0" indent="0" algn="l" defTabSz="914400" rtl="0" eaLnBrk="1" latinLnBrk="0" hangingPunct="1">
        <a:spcBef>
          <a:spcPct val="20000"/>
        </a:spcBef>
        <a:buFont typeface="Arial" pitchFamily="34" charset="0"/>
        <a:buNone/>
        <a:defRPr sz="1400" b="0" kern="1200">
          <a:solidFill>
            <a:srgbClr val="5D646C"/>
          </a:solidFill>
          <a:latin typeface="Arial" pitchFamily="34" charset="0"/>
          <a:ea typeface="+mn-ea"/>
          <a:cs typeface="Arial" pitchFamily="34" charset="0"/>
        </a:defRPr>
      </a:lvl2pPr>
      <a:lvl3pPr marL="285750" indent="-171450" algn="l" defTabSz="914400" rtl="0" eaLnBrk="1" latinLnBrk="0" hangingPunct="1">
        <a:spcBef>
          <a:spcPct val="20000"/>
        </a:spcBef>
        <a:buClr>
          <a:srgbClr val="F26625"/>
        </a:buClr>
        <a:buFont typeface="Arial" pitchFamily="34" charset="0"/>
        <a:buChar char="•"/>
        <a:defRPr sz="1400" kern="1200">
          <a:solidFill>
            <a:srgbClr val="5D646C"/>
          </a:solidFill>
          <a:latin typeface="Arial" pitchFamily="34" charset="0"/>
          <a:ea typeface="+mn-ea"/>
          <a:cs typeface="Arial" pitchFamily="34" charset="0"/>
        </a:defRPr>
      </a:lvl3pPr>
      <a:lvl4pPr marL="514350" indent="-171450" algn="l" defTabSz="914400" rtl="0" eaLnBrk="1" latinLnBrk="0" hangingPunct="1">
        <a:spcBef>
          <a:spcPct val="20000"/>
        </a:spcBef>
        <a:buClr>
          <a:schemeClr val="bg1">
            <a:lumMod val="65000"/>
          </a:schemeClr>
        </a:buClr>
        <a:buFont typeface="Arial" pitchFamily="34" charset="0"/>
        <a:buChar char="•"/>
        <a:tabLst/>
        <a:defRPr sz="1200" b="1" kern="1200">
          <a:solidFill>
            <a:srgbClr val="5D646C"/>
          </a:solidFill>
          <a:latin typeface="Arial" pitchFamily="34" charset="0"/>
          <a:ea typeface="+mn-ea"/>
          <a:cs typeface="Arial" pitchFamily="34" charset="0"/>
        </a:defRPr>
      </a:lvl4pPr>
      <a:lvl5pPr marL="798513" indent="-171450" algn="l" defTabSz="914400" rtl="0" eaLnBrk="1" latinLnBrk="0" hangingPunct="1">
        <a:spcBef>
          <a:spcPct val="20000"/>
        </a:spcBef>
        <a:buClr>
          <a:srgbClr val="5D646C"/>
        </a:buClr>
        <a:buFont typeface="Arial" pitchFamily="34" charset="0"/>
        <a:buChar char="•"/>
        <a:defRPr sz="1200" b="0" kern="1200" baseline="0">
          <a:solidFill>
            <a:srgbClr val="5D646C"/>
          </a:solidFill>
          <a:latin typeface="Arial" pitchFamily="34" charset="0"/>
          <a:ea typeface="+mn-ea"/>
          <a:cs typeface="Arial" pitchFamily="34" charset="0"/>
        </a:defRPr>
      </a:lvl5pPr>
      <a:lvl6pPr marL="798513" indent="-166688" algn="l" defTabSz="914400" rtl="0" eaLnBrk="1" latinLnBrk="0" hangingPunct="1">
        <a:spcBef>
          <a:spcPct val="20000"/>
        </a:spcBef>
        <a:buFont typeface="Arial" pitchFamily="34" charset="0"/>
        <a:buChar char="•"/>
        <a:defRPr sz="1200" kern="1200">
          <a:solidFill>
            <a:srgbClr val="5D646C"/>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a:grpSpLocks noChangeAspect="1"/>
          </p:cNvGrpSpPr>
          <p:nvPr userDrawn="1"/>
        </p:nvGrpSpPr>
        <p:grpSpPr bwMode="auto">
          <a:xfrm>
            <a:off x="8306382" y="4889712"/>
            <a:ext cx="703200" cy="187249"/>
            <a:chOff x="118" y="883"/>
            <a:chExt cx="5528" cy="1472"/>
          </a:xfrm>
        </p:grpSpPr>
        <p:sp>
          <p:nvSpPr>
            <p:cNvPr id="19" name="Freeform 5"/>
            <p:cNvSpPr>
              <a:spLocks noChangeAspect="1" noEditPoints="1"/>
            </p:cNvSpPr>
            <p:nvPr/>
          </p:nvSpPr>
          <p:spPr bwMode="auto">
            <a:xfrm>
              <a:off x="118" y="883"/>
              <a:ext cx="1469" cy="1472"/>
            </a:xfrm>
            <a:custGeom>
              <a:avLst/>
              <a:gdLst>
                <a:gd name="T0" fmla="*/ 408 w 621"/>
                <a:gd name="T1" fmla="*/ 507 h 620"/>
                <a:gd name="T2" fmla="*/ 445 w 621"/>
                <a:gd name="T3" fmla="*/ 538 h 620"/>
                <a:gd name="T4" fmla="*/ 439 w 621"/>
                <a:gd name="T5" fmla="*/ 593 h 620"/>
                <a:gd name="T6" fmla="*/ 386 w 621"/>
                <a:gd name="T7" fmla="*/ 564 h 620"/>
                <a:gd name="T8" fmla="*/ 575 w 621"/>
                <a:gd name="T9" fmla="*/ 331 h 620"/>
                <a:gd name="T10" fmla="*/ 621 w 621"/>
                <a:gd name="T11" fmla="*/ 321 h 620"/>
                <a:gd name="T12" fmla="*/ 621 w 621"/>
                <a:gd name="T13" fmla="*/ 299 h 620"/>
                <a:gd name="T14" fmla="*/ 575 w 621"/>
                <a:gd name="T15" fmla="*/ 289 h 620"/>
                <a:gd name="T16" fmla="*/ 524 w 621"/>
                <a:gd name="T17" fmla="*/ 257 h 620"/>
                <a:gd name="T18" fmla="*/ 556 w 621"/>
                <a:gd name="T19" fmla="*/ 208 h 620"/>
                <a:gd name="T20" fmla="*/ 583 w 621"/>
                <a:gd name="T21" fmla="*/ 161 h 620"/>
                <a:gd name="T22" fmla="*/ 550 w 621"/>
                <a:gd name="T23" fmla="*/ 198 h 620"/>
                <a:gd name="T24" fmla="*/ 487 w 621"/>
                <a:gd name="T25" fmla="*/ 177 h 620"/>
                <a:gd name="T26" fmla="*/ 528 w 621"/>
                <a:gd name="T27" fmla="*/ 159 h 620"/>
                <a:gd name="T28" fmla="*/ 537 w 621"/>
                <a:gd name="T29" fmla="*/ 98 h 620"/>
                <a:gd name="T30" fmla="*/ 510 w 621"/>
                <a:gd name="T31" fmla="*/ 137 h 620"/>
                <a:gd name="T32" fmla="*/ 454 w 621"/>
                <a:gd name="T33" fmla="*/ 143 h 620"/>
                <a:gd name="T34" fmla="*/ 491 w 621"/>
                <a:gd name="T35" fmla="*/ 116 h 620"/>
                <a:gd name="T36" fmla="*/ 478 w 621"/>
                <a:gd name="T37" fmla="*/ 48 h 620"/>
                <a:gd name="T38" fmla="*/ 416 w 621"/>
                <a:gd name="T39" fmla="*/ 66 h 620"/>
                <a:gd name="T40" fmla="*/ 387 w 621"/>
                <a:gd name="T41" fmla="*/ 104 h 620"/>
                <a:gd name="T42" fmla="*/ 384 w 621"/>
                <a:gd name="T43" fmla="*/ 55 h 620"/>
                <a:gd name="T44" fmla="*/ 365 w 621"/>
                <a:gd name="T45" fmla="*/ 4 h 620"/>
                <a:gd name="T46" fmla="*/ 344 w 621"/>
                <a:gd name="T47" fmla="*/ 47 h 620"/>
                <a:gd name="T48" fmla="*/ 325 w 621"/>
                <a:gd name="T49" fmla="*/ 91 h 620"/>
                <a:gd name="T50" fmla="*/ 319 w 621"/>
                <a:gd name="T51" fmla="*/ 45 h 620"/>
                <a:gd name="T52" fmla="*/ 311 w 621"/>
                <a:gd name="T53" fmla="*/ 0 h 620"/>
                <a:gd name="T54" fmla="*/ 311 w 621"/>
                <a:gd name="T55" fmla="*/ 620 h 620"/>
                <a:gd name="T56" fmla="*/ 317 w 621"/>
                <a:gd name="T57" fmla="*/ 575 h 620"/>
                <a:gd name="T58" fmla="*/ 338 w 621"/>
                <a:gd name="T59" fmla="*/ 619 h 620"/>
                <a:gd name="T60" fmla="*/ 353 w 621"/>
                <a:gd name="T61" fmla="*/ 571 h 620"/>
                <a:gd name="T62" fmla="*/ 331 w 621"/>
                <a:gd name="T63" fmla="*/ 529 h 620"/>
                <a:gd name="T64" fmla="*/ 311 w 621"/>
                <a:gd name="T65" fmla="*/ 484 h 620"/>
                <a:gd name="T66" fmla="*/ 311 w 621"/>
                <a:gd name="T67" fmla="*/ 136 h 620"/>
                <a:gd name="T68" fmla="*/ 409 w 621"/>
                <a:gd name="T69" fmla="*/ 113 h 620"/>
                <a:gd name="T70" fmla="*/ 403 w 621"/>
                <a:gd name="T71" fmla="*/ 162 h 620"/>
                <a:gd name="T72" fmla="*/ 512 w 621"/>
                <a:gd name="T73" fmla="*/ 222 h 620"/>
                <a:gd name="T74" fmla="*/ 477 w 621"/>
                <a:gd name="T75" fmla="*/ 258 h 620"/>
                <a:gd name="T76" fmla="*/ 459 w 621"/>
                <a:gd name="T77" fmla="*/ 402 h 620"/>
                <a:gd name="T78" fmla="*/ 479 w 621"/>
                <a:gd name="T79" fmla="*/ 451 h 620"/>
                <a:gd name="T80" fmla="*/ 504 w 621"/>
                <a:gd name="T81" fmla="*/ 491 h 620"/>
                <a:gd name="T82" fmla="*/ 572 w 621"/>
                <a:gd name="T83" fmla="*/ 478 h 620"/>
                <a:gd name="T84" fmla="*/ 553 w 621"/>
                <a:gd name="T85" fmla="*/ 417 h 620"/>
                <a:gd name="T86" fmla="*/ 518 w 621"/>
                <a:gd name="T87" fmla="*/ 384 h 620"/>
                <a:gd name="T88" fmla="*/ 565 w 621"/>
                <a:gd name="T89" fmla="*/ 385 h 620"/>
                <a:gd name="T90" fmla="*/ 616 w 621"/>
                <a:gd name="T91" fmla="*/ 365 h 620"/>
                <a:gd name="T92" fmla="*/ 574 w 621"/>
                <a:gd name="T93" fmla="*/ 346 h 620"/>
                <a:gd name="T94" fmla="*/ 530 w 621"/>
                <a:gd name="T95" fmla="*/ 328 h 620"/>
                <a:gd name="T96" fmla="*/ 483 w 621"/>
                <a:gd name="T97" fmla="*/ 510 h 620"/>
                <a:gd name="T98" fmla="*/ 430 w 621"/>
                <a:gd name="T99" fmla="*/ 494 h 620"/>
                <a:gd name="T100" fmla="*/ 387 w 621"/>
                <a:gd name="T101" fmla="*/ 467 h 620"/>
                <a:gd name="T102" fmla="*/ 425 w 621"/>
                <a:gd name="T103" fmla="*/ 498 h 620"/>
                <a:gd name="T104" fmla="*/ 477 w 621"/>
                <a:gd name="T105" fmla="*/ 517 h 620"/>
                <a:gd name="T106" fmla="*/ 522 w 621"/>
                <a:gd name="T107" fmla="*/ 538 h 620"/>
                <a:gd name="T108" fmla="*/ 483 w 621"/>
                <a:gd name="T109" fmla="*/ 51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620">
                  <a:moveTo>
                    <a:pt x="373" y="521"/>
                  </a:moveTo>
                  <a:cubicBezTo>
                    <a:pt x="385" y="517"/>
                    <a:pt x="397" y="512"/>
                    <a:pt x="408" y="507"/>
                  </a:cubicBezTo>
                  <a:cubicBezTo>
                    <a:pt x="431" y="546"/>
                    <a:pt x="431" y="546"/>
                    <a:pt x="431" y="546"/>
                  </a:cubicBezTo>
                  <a:cubicBezTo>
                    <a:pt x="432" y="546"/>
                    <a:pt x="444" y="539"/>
                    <a:pt x="445" y="538"/>
                  </a:cubicBezTo>
                  <a:cubicBezTo>
                    <a:pt x="468" y="577"/>
                    <a:pt x="468" y="577"/>
                    <a:pt x="468" y="577"/>
                  </a:cubicBezTo>
                  <a:cubicBezTo>
                    <a:pt x="459" y="583"/>
                    <a:pt x="449" y="588"/>
                    <a:pt x="439" y="593"/>
                  </a:cubicBezTo>
                  <a:cubicBezTo>
                    <a:pt x="420" y="552"/>
                    <a:pt x="420" y="552"/>
                    <a:pt x="420" y="552"/>
                  </a:cubicBezTo>
                  <a:cubicBezTo>
                    <a:pt x="409" y="557"/>
                    <a:pt x="398" y="561"/>
                    <a:pt x="386" y="564"/>
                  </a:cubicBezTo>
                  <a:lnTo>
                    <a:pt x="373" y="521"/>
                  </a:lnTo>
                  <a:close/>
                  <a:moveTo>
                    <a:pt x="575" y="331"/>
                  </a:moveTo>
                  <a:cubicBezTo>
                    <a:pt x="575" y="328"/>
                    <a:pt x="575" y="324"/>
                    <a:pt x="576" y="320"/>
                  </a:cubicBezTo>
                  <a:cubicBezTo>
                    <a:pt x="621" y="321"/>
                    <a:pt x="621" y="321"/>
                    <a:pt x="621" y="321"/>
                  </a:cubicBezTo>
                  <a:cubicBezTo>
                    <a:pt x="621" y="317"/>
                    <a:pt x="621" y="314"/>
                    <a:pt x="621" y="310"/>
                  </a:cubicBezTo>
                  <a:cubicBezTo>
                    <a:pt x="621" y="306"/>
                    <a:pt x="621" y="303"/>
                    <a:pt x="621" y="299"/>
                  </a:cubicBezTo>
                  <a:cubicBezTo>
                    <a:pt x="576" y="301"/>
                    <a:pt x="576" y="301"/>
                    <a:pt x="576" y="301"/>
                  </a:cubicBezTo>
                  <a:cubicBezTo>
                    <a:pt x="575" y="297"/>
                    <a:pt x="575" y="293"/>
                    <a:pt x="575" y="289"/>
                  </a:cubicBezTo>
                  <a:cubicBezTo>
                    <a:pt x="530" y="292"/>
                    <a:pt x="530" y="292"/>
                    <a:pt x="530" y="292"/>
                  </a:cubicBezTo>
                  <a:cubicBezTo>
                    <a:pt x="529" y="280"/>
                    <a:pt x="527" y="268"/>
                    <a:pt x="524" y="257"/>
                  </a:cubicBezTo>
                  <a:cubicBezTo>
                    <a:pt x="568" y="246"/>
                    <a:pt x="568" y="246"/>
                    <a:pt x="568" y="246"/>
                  </a:cubicBezTo>
                  <a:cubicBezTo>
                    <a:pt x="565" y="233"/>
                    <a:pt x="561" y="220"/>
                    <a:pt x="556" y="208"/>
                  </a:cubicBezTo>
                  <a:cubicBezTo>
                    <a:pt x="597" y="191"/>
                    <a:pt x="597" y="191"/>
                    <a:pt x="597" y="191"/>
                  </a:cubicBezTo>
                  <a:cubicBezTo>
                    <a:pt x="593" y="181"/>
                    <a:pt x="588" y="171"/>
                    <a:pt x="583" y="161"/>
                  </a:cubicBezTo>
                  <a:cubicBezTo>
                    <a:pt x="543" y="183"/>
                    <a:pt x="543" y="183"/>
                    <a:pt x="543" y="183"/>
                  </a:cubicBezTo>
                  <a:cubicBezTo>
                    <a:pt x="545" y="188"/>
                    <a:pt x="548" y="193"/>
                    <a:pt x="550" y="198"/>
                  </a:cubicBezTo>
                  <a:cubicBezTo>
                    <a:pt x="510" y="217"/>
                    <a:pt x="510" y="217"/>
                    <a:pt x="510" y="217"/>
                  </a:cubicBezTo>
                  <a:cubicBezTo>
                    <a:pt x="503" y="202"/>
                    <a:pt x="497" y="190"/>
                    <a:pt x="487" y="177"/>
                  </a:cubicBezTo>
                  <a:cubicBezTo>
                    <a:pt x="522" y="150"/>
                    <a:pt x="522" y="150"/>
                    <a:pt x="522" y="150"/>
                  </a:cubicBezTo>
                  <a:cubicBezTo>
                    <a:pt x="525" y="153"/>
                    <a:pt x="525" y="155"/>
                    <a:pt x="528" y="159"/>
                  </a:cubicBezTo>
                  <a:cubicBezTo>
                    <a:pt x="565" y="133"/>
                    <a:pt x="565" y="133"/>
                    <a:pt x="565" y="133"/>
                  </a:cubicBezTo>
                  <a:cubicBezTo>
                    <a:pt x="557" y="120"/>
                    <a:pt x="547" y="109"/>
                    <a:pt x="537" y="98"/>
                  </a:cubicBezTo>
                  <a:cubicBezTo>
                    <a:pt x="504" y="129"/>
                    <a:pt x="504" y="129"/>
                    <a:pt x="504" y="129"/>
                  </a:cubicBezTo>
                  <a:cubicBezTo>
                    <a:pt x="507" y="133"/>
                    <a:pt x="507" y="133"/>
                    <a:pt x="510" y="137"/>
                  </a:cubicBezTo>
                  <a:cubicBezTo>
                    <a:pt x="476" y="166"/>
                    <a:pt x="476" y="166"/>
                    <a:pt x="476" y="166"/>
                  </a:cubicBezTo>
                  <a:cubicBezTo>
                    <a:pt x="468" y="156"/>
                    <a:pt x="463" y="151"/>
                    <a:pt x="454" y="143"/>
                  </a:cubicBezTo>
                  <a:cubicBezTo>
                    <a:pt x="483" y="109"/>
                    <a:pt x="483" y="109"/>
                    <a:pt x="483" y="109"/>
                  </a:cubicBezTo>
                  <a:cubicBezTo>
                    <a:pt x="486" y="112"/>
                    <a:pt x="488" y="114"/>
                    <a:pt x="491" y="116"/>
                  </a:cubicBezTo>
                  <a:cubicBezTo>
                    <a:pt x="522" y="82"/>
                    <a:pt x="522" y="82"/>
                    <a:pt x="522" y="82"/>
                  </a:cubicBezTo>
                  <a:cubicBezTo>
                    <a:pt x="508" y="70"/>
                    <a:pt x="493" y="58"/>
                    <a:pt x="478" y="48"/>
                  </a:cubicBezTo>
                  <a:cubicBezTo>
                    <a:pt x="453" y="87"/>
                    <a:pt x="453" y="87"/>
                    <a:pt x="453" y="87"/>
                  </a:cubicBezTo>
                  <a:cubicBezTo>
                    <a:pt x="440" y="78"/>
                    <a:pt x="431" y="72"/>
                    <a:pt x="416" y="66"/>
                  </a:cubicBezTo>
                  <a:cubicBezTo>
                    <a:pt x="399" y="108"/>
                    <a:pt x="399" y="108"/>
                    <a:pt x="399" y="108"/>
                  </a:cubicBezTo>
                  <a:cubicBezTo>
                    <a:pt x="397" y="107"/>
                    <a:pt x="389" y="104"/>
                    <a:pt x="387" y="104"/>
                  </a:cubicBezTo>
                  <a:cubicBezTo>
                    <a:pt x="403" y="61"/>
                    <a:pt x="403" y="61"/>
                    <a:pt x="403" y="61"/>
                  </a:cubicBezTo>
                  <a:cubicBezTo>
                    <a:pt x="397" y="59"/>
                    <a:pt x="391" y="57"/>
                    <a:pt x="384" y="55"/>
                  </a:cubicBezTo>
                  <a:cubicBezTo>
                    <a:pt x="397" y="12"/>
                    <a:pt x="397" y="12"/>
                    <a:pt x="397" y="12"/>
                  </a:cubicBezTo>
                  <a:cubicBezTo>
                    <a:pt x="386" y="9"/>
                    <a:pt x="376" y="6"/>
                    <a:pt x="365" y="4"/>
                  </a:cubicBezTo>
                  <a:cubicBezTo>
                    <a:pt x="357" y="49"/>
                    <a:pt x="357" y="49"/>
                    <a:pt x="357" y="49"/>
                  </a:cubicBezTo>
                  <a:cubicBezTo>
                    <a:pt x="353" y="48"/>
                    <a:pt x="348" y="47"/>
                    <a:pt x="344" y="47"/>
                  </a:cubicBezTo>
                  <a:cubicBezTo>
                    <a:pt x="338" y="92"/>
                    <a:pt x="338" y="92"/>
                    <a:pt x="338" y="92"/>
                  </a:cubicBezTo>
                  <a:cubicBezTo>
                    <a:pt x="336" y="91"/>
                    <a:pt x="327" y="91"/>
                    <a:pt x="325" y="91"/>
                  </a:cubicBezTo>
                  <a:cubicBezTo>
                    <a:pt x="329" y="46"/>
                    <a:pt x="329" y="46"/>
                    <a:pt x="329" y="46"/>
                  </a:cubicBezTo>
                  <a:cubicBezTo>
                    <a:pt x="324" y="45"/>
                    <a:pt x="325" y="45"/>
                    <a:pt x="319" y="45"/>
                  </a:cubicBezTo>
                  <a:cubicBezTo>
                    <a:pt x="320" y="0"/>
                    <a:pt x="320" y="0"/>
                    <a:pt x="320" y="0"/>
                  </a:cubicBezTo>
                  <a:cubicBezTo>
                    <a:pt x="317" y="0"/>
                    <a:pt x="314" y="0"/>
                    <a:pt x="311" y="0"/>
                  </a:cubicBezTo>
                  <a:cubicBezTo>
                    <a:pt x="139" y="0"/>
                    <a:pt x="0" y="139"/>
                    <a:pt x="0" y="310"/>
                  </a:cubicBezTo>
                  <a:cubicBezTo>
                    <a:pt x="0" y="481"/>
                    <a:pt x="139" y="620"/>
                    <a:pt x="311" y="620"/>
                  </a:cubicBezTo>
                  <a:cubicBezTo>
                    <a:pt x="314" y="620"/>
                    <a:pt x="315" y="620"/>
                    <a:pt x="318" y="620"/>
                  </a:cubicBezTo>
                  <a:cubicBezTo>
                    <a:pt x="317" y="575"/>
                    <a:pt x="317" y="575"/>
                    <a:pt x="317" y="575"/>
                  </a:cubicBezTo>
                  <a:cubicBezTo>
                    <a:pt x="322" y="575"/>
                    <a:pt x="328" y="575"/>
                    <a:pt x="333" y="574"/>
                  </a:cubicBezTo>
                  <a:cubicBezTo>
                    <a:pt x="338" y="619"/>
                    <a:pt x="338" y="619"/>
                    <a:pt x="338" y="619"/>
                  </a:cubicBezTo>
                  <a:cubicBezTo>
                    <a:pt x="340" y="619"/>
                    <a:pt x="361" y="616"/>
                    <a:pt x="363" y="616"/>
                  </a:cubicBezTo>
                  <a:cubicBezTo>
                    <a:pt x="353" y="571"/>
                    <a:pt x="353" y="571"/>
                    <a:pt x="353" y="571"/>
                  </a:cubicBezTo>
                  <a:cubicBezTo>
                    <a:pt x="352" y="571"/>
                    <a:pt x="341" y="573"/>
                    <a:pt x="335" y="574"/>
                  </a:cubicBezTo>
                  <a:cubicBezTo>
                    <a:pt x="331" y="529"/>
                    <a:pt x="331" y="529"/>
                    <a:pt x="331" y="529"/>
                  </a:cubicBezTo>
                  <a:cubicBezTo>
                    <a:pt x="324" y="529"/>
                    <a:pt x="317" y="530"/>
                    <a:pt x="311" y="530"/>
                  </a:cubicBezTo>
                  <a:cubicBezTo>
                    <a:pt x="311" y="484"/>
                    <a:pt x="311" y="484"/>
                    <a:pt x="311" y="484"/>
                  </a:cubicBezTo>
                  <a:cubicBezTo>
                    <a:pt x="214" y="484"/>
                    <a:pt x="136" y="406"/>
                    <a:pt x="136" y="310"/>
                  </a:cubicBezTo>
                  <a:cubicBezTo>
                    <a:pt x="136" y="214"/>
                    <a:pt x="214" y="136"/>
                    <a:pt x="311" y="136"/>
                  </a:cubicBezTo>
                  <a:cubicBezTo>
                    <a:pt x="338" y="136"/>
                    <a:pt x="364" y="142"/>
                    <a:pt x="388" y="154"/>
                  </a:cubicBezTo>
                  <a:cubicBezTo>
                    <a:pt x="409" y="113"/>
                    <a:pt x="409" y="113"/>
                    <a:pt x="409" y="113"/>
                  </a:cubicBezTo>
                  <a:cubicBezTo>
                    <a:pt x="412" y="115"/>
                    <a:pt x="421" y="121"/>
                    <a:pt x="424" y="122"/>
                  </a:cubicBezTo>
                  <a:cubicBezTo>
                    <a:pt x="403" y="162"/>
                    <a:pt x="403" y="162"/>
                    <a:pt x="403" y="162"/>
                  </a:cubicBezTo>
                  <a:cubicBezTo>
                    <a:pt x="433" y="181"/>
                    <a:pt x="456" y="208"/>
                    <a:pt x="470" y="240"/>
                  </a:cubicBezTo>
                  <a:cubicBezTo>
                    <a:pt x="512" y="222"/>
                    <a:pt x="512" y="222"/>
                    <a:pt x="512" y="222"/>
                  </a:cubicBezTo>
                  <a:cubicBezTo>
                    <a:pt x="513" y="225"/>
                    <a:pt x="518" y="237"/>
                    <a:pt x="519" y="241"/>
                  </a:cubicBezTo>
                  <a:cubicBezTo>
                    <a:pt x="477" y="258"/>
                    <a:pt x="477" y="258"/>
                    <a:pt x="477" y="258"/>
                  </a:cubicBezTo>
                  <a:cubicBezTo>
                    <a:pt x="482" y="274"/>
                    <a:pt x="485" y="292"/>
                    <a:pt x="485" y="310"/>
                  </a:cubicBezTo>
                  <a:cubicBezTo>
                    <a:pt x="485" y="343"/>
                    <a:pt x="476" y="375"/>
                    <a:pt x="459" y="402"/>
                  </a:cubicBezTo>
                  <a:cubicBezTo>
                    <a:pt x="497" y="426"/>
                    <a:pt x="497" y="426"/>
                    <a:pt x="497" y="426"/>
                  </a:cubicBezTo>
                  <a:cubicBezTo>
                    <a:pt x="491" y="435"/>
                    <a:pt x="486" y="443"/>
                    <a:pt x="479" y="451"/>
                  </a:cubicBezTo>
                  <a:cubicBezTo>
                    <a:pt x="513" y="480"/>
                    <a:pt x="513" y="480"/>
                    <a:pt x="513" y="480"/>
                  </a:cubicBezTo>
                  <a:cubicBezTo>
                    <a:pt x="510" y="484"/>
                    <a:pt x="507" y="487"/>
                    <a:pt x="504" y="491"/>
                  </a:cubicBezTo>
                  <a:cubicBezTo>
                    <a:pt x="537" y="522"/>
                    <a:pt x="537" y="522"/>
                    <a:pt x="537" y="522"/>
                  </a:cubicBezTo>
                  <a:cubicBezTo>
                    <a:pt x="550" y="508"/>
                    <a:pt x="562" y="494"/>
                    <a:pt x="572" y="478"/>
                  </a:cubicBezTo>
                  <a:cubicBezTo>
                    <a:pt x="533" y="454"/>
                    <a:pt x="533" y="454"/>
                    <a:pt x="533" y="454"/>
                  </a:cubicBezTo>
                  <a:cubicBezTo>
                    <a:pt x="541" y="442"/>
                    <a:pt x="548" y="430"/>
                    <a:pt x="553" y="417"/>
                  </a:cubicBezTo>
                  <a:cubicBezTo>
                    <a:pt x="512" y="397"/>
                    <a:pt x="512" y="397"/>
                    <a:pt x="512" y="397"/>
                  </a:cubicBezTo>
                  <a:cubicBezTo>
                    <a:pt x="513" y="395"/>
                    <a:pt x="517" y="386"/>
                    <a:pt x="518" y="384"/>
                  </a:cubicBezTo>
                  <a:cubicBezTo>
                    <a:pt x="561" y="399"/>
                    <a:pt x="561" y="399"/>
                    <a:pt x="561" y="399"/>
                  </a:cubicBezTo>
                  <a:cubicBezTo>
                    <a:pt x="562" y="394"/>
                    <a:pt x="564" y="390"/>
                    <a:pt x="565" y="385"/>
                  </a:cubicBezTo>
                  <a:cubicBezTo>
                    <a:pt x="608" y="398"/>
                    <a:pt x="608" y="398"/>
                    <a:pt x="608" y="398"/>
                  </a:cubicBezTo>
                  <a:cubicBezTo>
                    <a:pt x="612" y="387"/>
                    <a:pt x="614" y="376"/>
                    <a:pt x="616" y="365"/>
                  </a:cubicBezTo>
                  <a:cubicBezTo>
                    <a:pt x="572" y="357"/>
                    <a:pt x="572" y="357"/>
                    <a:pt x="572" y="357"/>
                  </a:cubicBezTo>
                  <a:cubicBezTo>
                    <a:pt x="573" y="352"/>
                    <a:pt x="574" y="351"/>
                    <a:pt x="574" y="346"/>
                  </a:cubicBezTo>
                  <a:cubicBezTo>
                    <a:pt x="529" y="341"/>
                    <a:pt x="529" y="341"/>
                    <a:pt x="529" y="341"/>
                  </a:cubicBezTo>
                  <a:cubicBezTo>
                    <a:pt x="529" y="338"/>
                    <a:pt x="530" y="330"/>
                    <a:pt x="530" y="328"/>
                  </a:cubicBezTo>
                  <a:lnTo>
                    <a:pt x="575" y="331"/>
                  </a:lnTo>
                  <a:close/>
                  <a:moveTo>
                    <a:pt x="483" y="510"/>
                  </a:moveTo>
                  <a:cubicBezTo>
                    <a:pt x="454" y="476"/>
                    <a:pt x="454" y="476"/>
                    <a:pt x="454" y="476"/>
                  </a:cubicBezTo>
                  <a:cubicBezTo>
                    <a:pt x="445" y="484"/>
                    <a:pt x="440" y="488"/>
                    <a:pt x="430" y="494"/>
                  </a:cubicBezTo>
                  <a:cubicBezTo>
                    <a:pt x="406" y="456"/>
                    <a:pt x="406" y="456"/>
                    <a:pt x="406" y="456"/>
                  </a:cubicBezTo>
                  <a:cubicBezTo>
                    <a:pt x="403" y="457"/>
                    <a:pt x="387" y="467"/>
                    <a:pt x="387" y="467"/>
                  </a:cubicBezTo>
                  <a:cubicBezTo>
                    <a:pt x="408" y="507"/>
                    <a:pt x="408" y="507"/>
                    <a:pt x="408" y="507"/>
                  </a:cubicBezTo>
                  <a:cubicBezTo>
                    <a:pt x="408" y="507"/>
                    <a:pt x="425" y="498"/>
                    <a:pt x="425" y="498"/>
                  </a:cubicBezTo>
                  <a:cubicBezTo>
                    <a:pt x="449" y="536"/>
                    <a:pt x="449" y="536"/>
                    <a:pt x="449" y="536"/>
                  </a:cubicBezTo>
                  <a:cubicBezTo>
                    <a:pt x="459" y="531"/>
                    <a:pt x="468" y="524"/>
                    <a:pt x="477" y="517"/>
                  </a:cubicBezTo>
                  <a:cubicBezTo>
                    <a:pt x="505" y="552"/>
                    <a:pt x="505" y="552"/>
                    <a:pt x="505" y="552"/>
                  </a:cubicBezTo>
                  <a:cubicBezTo>
                    <a:pt x="511" y="547"/>
                    <a:pt x="516" y="543"/>
                    <a:pt x="522" y="538"/>
                  </a:cubicBezTo>
                  <a:cubicBezTo>
                    <a:pt x="491" y="504"/>
                    <a:pt x="491" y="504"/>
                    <a:pt x="491" y="504"/>
                  </a:cubicBezTo>
                  <a:cubicBezTo>
                    <a:pt x="488" y="506"/>
                    <a:pt x="486" y="508"/>
                    <a:pt x="483" y="510"/>
                  </a:cubicBez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6"/>
            <p:cNvSpPr>
              <a:spLocks noChangeAspect="1" noEditPoints="1"/>
            </p:cNvSpPr>
            <p:nvPr/>
          </p:nvSpPr>
          <p:spPr bwMode="auto">
            <a:xfrm>
              <a:off x="1862" y="1358"/>
              <a:ext cx="3784" cy="491"/>
            </a:xfrm>
            <a:custGeom>
              <a:avLst/>
              <a:gdLst>
                <a:gd name="T0" fmla="*/ 0 w 1600"/>
                <a:gd name="T1" fmla="*/ 202 h 207"/>
                <a:gd name="T2" fmla="*/ 81 w 1600"/>
                <a:gd name="T3" fmla="*/ 175 h 207"/>
                <a:gd name="T4" fmla="*/ 235 w 1600"/>
                <a:gd name="T5" fmla="*/ 202 h 207"/>
                <a:gd name="T6" fmla="*/ 188 w 1600"/>
                <a:gd name="T7" fmla="*/ 18 h 207"/>
                <a:gd name="T8" fmla="*/ 108 w 1600"/>
                <a:gd name="T9" fmla="*/ 131 h 207"/>
                <a:gd name="T10" fmla="*/ 190 w 1600"/>
                <a:gd name="T11" fmla="*/ 131 h 207"/>
                <a:gd name="T12" fmla="*/ 486 w 1600"/>
                <a:gd name="T13" fmla="*/ 19 h 207"/>
                <a:gd name="T14" fmla="*/ 325 w 1600"/>
                <a:gd name="T15" fmla="*/ 202 h 207"/>
                <a:gd name="T16" fmla="*/ 386 w 1600"/>
                <a:gd name="T17" fmla="*/ 158 h 207"/>
                <a:gd name="T18" fmla="*/ 571 w 1600"/>
                <a:gd name="T19" fmla="*/ 89 h 207"/>
                <a:gd name="T20" fmla="*/ 481 w 1600"/>
                <a:gd name="T21" fmla="*/ 116 h 207"/>
                <a:gd name="T22" fmla="*/ 386 w 1600"/>
                <a:gd name="T23" fmla="*/ 65 h 207"/>
                <a:gd name="T24" fmla="*/ 509 w 1600"/>
                <a:gd name="T25" fmla="*/ 90 h 207"/>
                <a:gd name="T26" fmla="*/ 763 w 1600"/>
                <a:gd name="T27" fmla="*/ 19 h 207"/>
                <a:gd name="T28" fmla="*/ 602 w 1600"/>
                <a:gd name="T29" fmla="*/ 202 h 207"/>
                <a:gd name="T30" fmla="*/ 663 w 1600"/>
                <a:gd name="T31" fmla="*/ 158 h 207"/>
                <a:gd name="T32" fmla="*/ 848 w 1600"/>
                <a:gd name="T33" fmla="*/ 89 h 207"/>
                <a:gd name="T34" fmla="*/ 758 w 1600"/>
                <a:gd name="T35" fmla="*/ 116 h 207"/>
                <a:gd name="T36" fmla="*/ 663 w 1600"/>
                <a:gd name="T37" fmla="*/ 65 h 207"/>
                <a:gd name="T38" fmla="*/ 786 w 1600"/>
                <a:gd name="T39" fmla="*/ 90 h 207"/>
                <a:gd name="T40" fmla="*/ 866 w 1600"/>
                <a:gd name="T41" fmla="*/ 19 h 207"/>
                <a:gd name="T42" fmla="*/ 1134 w 1600"/>
                <a:gd name="T43" fmla="*/ 65 h 207"/>
                <a:gd name="T44" fmla="*/ 1030 w 1600"/>
                <a:gd name="T45" fmla="*/ 202 h 207"/>
                <a:gd name="T46" fmla="*/ 969 w 1600"/>
                <a:gd name="T47" fmla="*/ 65 h 207"/>
                <a:gd name="T48" fmla="*/ 866 w 1600"/>
                <a:gd name="T49" fmla="*/ 19 h 207"/>
                <a:gd name="T50" fmla="*/ 1230 w 1600"/>
                <a:gd name="T51" fmla="*/ 19 h 207"/>
                <a:gd name="T52" fmla="*/ 1169 w 1600"/>
                <a:gd name="T53" fmla="*/ 202 h 207"/>
                <a:gd name="T54" fmla="*/ 1416 w 1600"/>
                <a:gd name="T55" fmla="*/ 14 h 207"/>
                <a:gd name="T56" fmla="*/ 1416 w 1600"/>
                <a:gd name="T57" fmla="*/ 207 h 207"/>
                <a:gd name="T58" fmla="*/ 1416 w 1600"/>
                <a:gd name="T59" fmla="*/ 14 h 207"/>
                <a:gd name="T60" fmla="*/ 1332 w 1600"/>
                <a:gd name="T61" fmla="*/ 110 h 207"/>
                <a:gd name="T62" fmla="*/ 1501 w 1600"/>
                <a:gd name="T63" fmla="*/ 111 h 207"/>
                <a:gd name="T64" fmla="*/ 1585 w 1600"/>
                <a:gd name="T65" fmla="*/ 19 h 207"/>
                <a:gd name="T66" fmla="*/ 1589 w 1600"/>
                <a:gd name="T67" fmla="*/ 15 h 207"/>
                <a:gd name="T68" fmla="*/ 1581 w 1600"/>
                <a:gd name="T69" fmla="*/ 9 h 207"/>
                <a:gd name="T70" fmla="*/ 1574 w 1600"/>
                <a:gd name="T71" fmla="*/ 28 h 207"/>
                <a:gd name="T72" fmla="*/ 1578 w 1600"/>
                <a:gd name="T73" fmla="*/ 21 h 207"/>
                <a:gd name="T74" fmla="*/ 1584 w 1600"/>
                <a:gd name="T75" fmla="*/ 23 h 207"/>
                <a:gd name="T76" fmla="*/ 1590 w 1600"/>
                <a:gd name="T77" fmla="*/ 28 h 207"/>
                <a:gd name="T78" fmla="*/ 1585 w 1600"/>
                <a:gd name="T79" fmla="*/ 19 h 207"/>
                <a:gd name="T80" fmla="*/ 1579 w 1600"/>
                <a:gd name="T81" fmla="*/ 18 h 207"/>
                <a:gd name="T82" fmla="*/ 1581 w 1600"/>
                <a:gd name="T83" fmla="*/ 12 h 207"/>
                <a:gd name="T84" fmla="*/ 1580 w 1600"/>
                <a:gd name="T85" fmla="*/ 18 h 207"/>
                <a:gd name="T86" fmla="*/ 1563 w 1600"/>
                <a:gd name="T87" fmla="*/ 18 h 207"/>
                <a:gd name="T88" fmla="*/ 1600 w 1600"/>
                <a:gd name="T89" fmla="*/ 18 h 207"/>
                <a:gd name="T90" fmla="*/ 1581 w 1600"/>
                <a:gd name="T91" fmla="*/ 33 h 207"/>
                <a:gd name="T92" fmla="*/ 1581 w 1600"/>
                <a:gd name="T93" fmla="*/ 4 h 207"/>
                <a:gd name="T94" fmla="*/ 1581 w 1600"/>
                <a:gd name="T95" fmla="*/ 3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0" h="207">
                  <a:moveTo>
                    <a:pt x="115" y="18"/>
                  </a:moveTo>
                  <a:cubicBezTo>
                    <a:pt x="0" y="202"/>
                    <a:pt x="0" y="202"/>
                    <a:pt x="0" y="202"/>
                  </a:cubicBezTo>
                  <a:cubicBezTo>
                    <a:pt x="64" y="202"/>
                    <a:pt x="64" y="202"/>
                    <a:pt x="64" y="202"/>
                  </a:cubicBezTo>
                  <a:cubicBezTo>
                    <a:pt x="81" y="175"/>
                    <a:pt x="81" y="175"/>
                    <a:pt x="81" y="175"/>
                  </a:cubicBezTo>
                  <a:cubicBezTo>
                    <a:pt x="217" y="175"/>
                    <a:pt x="217" y="175"/>
                    <a:pt x="217" y="175"/>
                  </a:cubicBezTo>
                  <a:cubicBezTo>
                    <a:pt x="235" y="202"/>
                    <a:pt x="235" y="202"/>
                    <a:pt x="235" y="202"/>
                  </a:cubicBezTo>
                  <a:cubicBezTo>
                    <a:pt x="303" y="202"/>
                    <a:pt x="303" y="202"/>
                    <a:pt x="303" y="202"/>
                  </a:cubicBezTo>
                  <a:cubicBezTo>
                    <a:pt x="188" y="18"/>
                    <a:pt x="188" y="18"/>
                    <a:pt x="188" y="18"/>
                  </a:cubicBezTo>
                  <a:lnTo>
                    <a:pt x="115" y="18"/>
                  </a:lnTo>
                  <a:close/>
                  <a:moveTo>
                    <a:pt x="108" y="131"/>
                  </a:moveTo>
                  <a:cubicBezTo>
                    <a:pt x="149" y="65"/>
                    <a:pt x="149" y="65"/>
                    <a:pt x="149" y="65"/>
                  </a:cubicBezTo>
                  <a:cubicBezTo>
                    <a:pt x="190" y="131"/>
                    <a:pt x="190" y="131"/>
                    <a:pt x="190" y="131"/>
                  </a:cubicBezTo>
                  <a:lnTo>
                    <a:pt x="108" y="131"/>
                  </a:lnTo>
                  <a:close/>
                  <a:moveTo>
                    <a:pt x="486" y="19"/>
                  </a:moveTo>
                  <a:cubicBezTo>
                    <a:pt x="325" y="19"/>
                    <a:pt x="325" y="19"/>
                    <a:pt x="325" y="19"/>
                  </a:cubicBezTo>
                  <a:cubicBezTo>
                    <a:pt x="325" y="202"/>
                    <a:pt x="325" y="202"/>
                    <a:pt x="325" y="202"/>
                  </a:cubicBezTo>
                  <a:cubicBezTo>
                    <a:pt x="386" y="202"/>
                    <a:pt x="386" y="202"/>
                    <a:pt x="386" y="202"/>
                  </a:cubicBezTo>
                  <a:cubicBezTo>
                    <a:pt x="386" y="158"/>
                    <a:pt x="386" y="158"/>
                    <a:pt x="386" y="158"/>
                  </a:cubicBezTo>
                  <a:cubicBezTo>
                    <a:pt x="396" y="158"/>
                    <a:pt x="468" y="158"/>
                    <a:pt x="485" y="158"/>
                  </a:cubicBezTo>
                  <a:cubicBezTo>
                    <a:pt x="535" y="158"/>
                    <a:pt x="571" y="146"/>
                    <a:pt x="571" y="89"/>
                  </a:cubicBezTo>
                  <a:cubicBezTo>
                    <a:pt x="571" y="31"/>
                    <a:pt x="535" y="19"/>
                    <a:pt x="486" y="19"/>
                  </a:cubicBezTo>
                  <a:close/>
                  <a:moveTo>
                    <a:pt x="481" y="116"/>
                  </a:moveTo>
                  <a:cubicBezTo>
                    <a:pt x="468" y="116"/>
                    <a:pt x="397" y="116"/>
                    <a:pt x="386" y="116"/>
                  </a:cubicBezTo>
                  <a:cubicBezTo>
                    <a:pt x="386" y="65"/>
                    <a:pt x="386" y="65"/>
                    <a:pt x="386" y="65"/>
                  </a:cubicBezTo>
                  <a:cubicBezTo>
                    <a:pt x="386" y="65"/>
                    <a:pt x="463" y="65"/>
                    <a:pt x="480" y="65"/>
                  </a:cubicBezTo>
                  <a:cubicBezTo>
                    <a:pt x="503" y="65"/>
                    <a:pt x="509" y="71"/>
                    <a:pt x="509" y="90"/>
                  </a:cubicBezTo>
                  <a:cubicBezTo>
                    <a:pt x="509" y="110"/>
                    <a:pt x="503" y="116"/>
                    <a:pt x="481" y="116"/>
                  </a:cubicBezTo>
                  <a:close/>
                  <a:moveTo>
                    <a:pt x="763" y="19"/>
                  </a:moveTo>
                  <a:cubicBezTo>
                    <a:pt x="602" y="19"/>
                    <a:pt x="602" y="19"/>
                    <a:pt x="602" y="19"/>
                  </a:cubicBezTo>
                  <a:cubicBezTo>
                    <a:pt x="602" y="202"/>
                    <a:pt x="602" y="202"/>
                    <a:pt x="602" y="202"/>
                  </a:cubicBezTo>
                  <a:cubicBezTo>
                    <a:pt x="663" y="202"/>
                    <a:pt x="663" y="202"/>
                    <a:pt x="663" y="202"/>
                  </a:cubicBezTo>
                  <a:cubicBezTo>
                    <a:pt x="663" y="158"/>
                    <a:pt x="663" y="158"/>
                    <a:pt x="663" y="158"/>
                  </a:cubicBezTo>
                  <a:cubicBezTo>
                    <a:pt x="673" y="158"/>
                    <a:pt x="745" y="158"/>
                    <a:pt x="762" y="158"/>
                  </a:cubicBezTo>
                  <a:cubicBezTo>
                    <a:pt x="812" y="158"/>
                    <a:pt x="848" y="146"/>
                    <a:pt x="848" y="89"/>
                  </a:cubicBezTo>
                  <a:cubicBezTo>
                    <a:pt x="848" y="31"/>
                    <a:pt x="812" y="19"/>
                    <a:pt x="763" y="19"/>
                  </a:cubicBezTo>
                  <a:close/>
                  <a:moveTo>
                    <a:pt x="758" y="116"/>
                  </a:moveTo>
                  <a:cubicBezTo>
                    <a:pt x="745" y="116"/>
                    <a:pt x="674" y="116"/>
                    <a:pt x="663" y="116"/>
                  </a:cubicBezTo>
                  <a:cubicBezTo>
                    <a:pt x="663" y="65"/>
                    <a:pt x="663" y="65"/>
                    <a:pt x="663" y="65"/>
                  </a:cubicBezTo>
                  <a:cubicBezTo>
                    <a:pt x="663" y="65"/>
                    <a:pt x="740" y="65"/>
                    <a:pt x="757" y="65"/>
                  </a:cubicBezTo>
                  <a:cubicBezTo>
                    <a:pt x="780" y="65"/>
                    <a:pt x="786" y="71"/>
                    <a:pt x="786" y="90"/>
                  </a:cubicBezTo>
                  <a:cubicBezTo>
                    <a:pt x="786" y="110"/>
                    <a:pt x="780" y="116"/>
                    <a:pt x="758" y="116"/>
                  </a:cubicBezTo>
                  <a:close/>
                  <a:moveTo>
                    <a:pt x="866" y="19"/>
                  </a:moveTo>
                  <a:cubicBezTo>
                    <a:pt x="1134" y="19"/>
                    <a:pt x="1134" y="19"/>
                    <a:pt x="1134" y="19"/>
                  </a:cubicBezTo>
                  <a:cubicBezTo>
                    <a:pt x="1134" y="65"/>
                    <a:pt x="1134" y="65"/>
                    <a:pt x="1134" y="65"/>
                  </a:cubicBezTo>
                  <a:cubicBezTo>
                    <a:pt x="1030" y="65"/>
                    <a:pt x="1030" y="65"/>
                    <a:pt x="1030" y="65"/>
                  </a:cubicBezTo>
                  <a:cubicBezTo>
                    <a:pt x="1030" y="202"/>
                    <a:pt x="1030" y="202"/>
                    <a:pt x="1030" y="202"/>
                  </a:cubicBezTo>
                  <a:cubicBezTo>
                    <a:pt x="969" y="202"/>
                    <a:pt x="969" y="202"/>
                    <a:pt x="969" y="202"/>
                  </a:cubicBezTo>
                  <a:cubicBezTo>
                    <a:pt x="969" y="65"/>
                    <a:pt x="969" y="65"/>
                    <a:pt x="969" y="65"/>
                  </a:cubicBezTo>
                  <a:cubicBezTo>
                    <a:pt x="866" y="65"/>
                    <a:pt x="866" y="65"/>
                    <a:pt x="866" y="65"/>
                  </a:cubicBezTo>
                  <a:lnTo>
                    <a:pt x="866" y="19"/>
                  </a:lnTo>
                  <a:close/>
                  <a:moveTo>
                    <a:pt x="1169" y="19"/>
                  </a:moveTo>
                  <a:cubicBezTo>
                    <a:pt x="1230" y="19"/>
                    <a:pt x="1230" y="19"/>
                    <a:pt x="1230" y="19"/>
                  </a:cubicBezTo>
                  <a:cubicBezTo>
                    <a:pt x="1230" y="202"/>
                    <a:pt x="1230" y="202"/>
                    <a:pt x="1230" y="202"/>
                  </a:cubicBezTo>
                  <a:cubicBezTo>
                    <a:pt x="1169" y="202"/>
                    <a:pt x="1169" y="202"/>
                    <a:pt x="1169" y="202"/>
                  </a:cubicBezTo>
                  <a:lnTo>
                    <a:pt x="1169" y="19"/>
                  </a:lnTo>
                  <a:close/>
                  <a:moveTo>
                    <a:pt x="1416" y="14"/>
                  </a:moveTo>
                  <a:cubicBezTo>
                    <a:pt x="1312" y="14"/>
                    <a:pt x="1265" y="30"/>
                    <a:pt x="1265" y="111"/>
                  </a:cubicBezTo>
                  <a:cubicBezTo>
                    <a:pt x="1265" y="191"/>
                    <a:pt x="1311" y="207"/>
                    <a:pt x="1416" y="207"/>
                  </a:cubicBezTo>
                  <a:cubicBezTo>
                    <a:pt x="1520" y="207"/>
                    <a:pt x="1567" y="191"/>
                    <a:pt x="1567" y="110"/>
                  </a:cubicBezTo>
                  <a:cubicBezTo>
                    <a:pt x="1567" y="30"/>
                    <a:pt x="1520" y="14"/>
                    <a:pt x="1416" y="14"/>
                  </a:cubicBezTo>
                  <a:close/>
                  <a:moveTo>
                    <a:pt x="1416" y="162"/>
                  </a:moveTo>
                  <a:cubicBezTo>
                    <a:pt x="1350" y="162"/>
                    <a:pt x="1332" y="158"/>
                    <a:pt x="1332" y="110"/>
                  </a:cubicBezTo>
                  <a:cubicBezTo>
                    <a:pt x="1332" y="63"/>
                    <a:pt x="1350" y="60"/>
                    <a:pt x="1416" y="60"/>
                  </a:cubicBezTo>
                  <a:cubicBezTo>
                    <a:pt x="1481" y="60"/>
                    <a:pt x="1501" y="63"/>
                    <a:pt x="1501" y="111"/>
                  </a:cubicBezTo>
                  <a:cubicBezTo>
                    <a:pt x="1501" y="158"/>
                    <a:pt x="1483" y="162"/>
                    <a:pt x="1416" y="162"/>
                  </a:cubicBezTo>
                  <a:close/>
                  <a:moveTo>
                    <a:pt x="1585" y="19"/>
                  </a:moveTo>
                  <a:cubicBezTo>
                    <a:pt x="1585" y="19"/>
                    <a:pt x="1585" y="19"/>
                    <a:pt x="1585" y="19"/>
                  </a:cubicBezTo>
                  <a:cubicBezTo>
                    <a:pt x="1588" y="18"/>
                    <a:pt x="1589" y="17"/>
                    <a:pt x="1589" y="15"/>
                  </a:cubicBezTo>
                  <a:cubicBezTo>
                    <a:pt x="1589" y="13"/>
                    <a:pt x="1588" y="11"/>
                    <a:pt x="1587" y="11"/>
                  </a:cubicBezTo>
                  <a:cubicBezTo>
                    <a:pt x="1586" y="10"/>
                    <a:pt x="1585" y="9"/>
                    <a:pt x="1581" y="9"/>
                  </a:cubicBezTo>
                  <a:cubicBezTo>
                    <a:pt x="1578" y="9"/>
                    <a:pt x="1576" y="9"/>
                    <a:pt x="1574" y="10"/>
                  </a:cubicBezTo>
                  <a:cubicBezTo>
                    <a:pt x="1574" y="28"/>
                    <a:pt x="1574" y="28"/>
                    <a:pt x="1574" y="28"/>
                  </a:cubicBezTo>
                  <a:cubicBezTo>
                    <a:pt x="1578" y="28"/>
                    <a:pt x="1578" y="28"/>
                    <a:pt x="1578" y="28"/>
                  </a:cubicBezTo>
                  <a:cubicBezTo>
                    <a:pt x="1578" y="21"/>
                    <a:pt x="1578" y="21"/>
                    <a:pt x="1578" y="21"/>
                  </a:cubicBezTo>
                  <a:cubicBezTo>
                    <a:pt x="1580" y="21"/>
                    <a:pt x="1580" y="21"/>
                    <a:pt x="1580" y="21"/>
                  </a:cubicBezTo>
                  <a:cubicBezTo>
                    <a:pt x="1583" y="21"/>
                    <a:pt x="1584" y="22"/>
                    <a:pt x="1584" y="23"/>
                  </a:cubicBezTo>
                  <a:cubicBezTo>
                    <a:pt x="1585" y="26"/>
                    <a:pt x="1585" y="27"/>
                    <a:pt x="1586" y="28"/>
                  </a:cubicBezTo>
                  <a:cubicBezTo>
                    <a:pt x="1590" y="28"/>
                    <a:pt x="1590" y="28"/>
                    <a:pt x="1590" y="28"/>
                  </a:cubicBezTo>
                  <a:cubicBezTo>
                    <a:pt x="1590" y="27"/>
                    <a:pt x="1589" y="26"/>
                    <a:pt x="1589" y="23"/>
                  </a:cubicBezTo>
                  <a:cubicBezTo>
                    <a:pt x="1588" y="21"/>
                    <a:pt x="1587" y="20"/>
                    <a:pt x="1585" y="19"/>
                  </a:cubicBezTo>
                  <a:close/>
                  <a:moveTo>
                    <a:pt x="1580" y="18"/>
                  </a:moveTo>
                  <a:cubicBezTo>
                    <a:pt x="1579" y="18"/>
                    <a:pt x="1579" y="18"/>
                    <a:pt x="1579" y="18"/>
                  </a:cubicBezTo>
                  <a:cubicBezTo>
                    <a:pt x="1579" y="12"/>
                    <a:pt x="1579" y="12"/>
                    <a:pt x="1579" y="12"/>
                  </a:cubicBezTo>
                  <a:cubicBezTo>
                    <a:pt x="1579" y="12"/>
                    <a:pt x="1580" y="12"/>
                    <a:pt x="1581" y="12"/>
                  </a:cubicBezTo>
                  <a:cubicBezTo>
                    <a:pt x="1583" y="12"/>
                    <a:pt x="1585" y="13"/>
                    <a:pt x="1585" y="15"/>
                  </a:cubicBezTo>
                  <a:cubicBezTo>
                    <a:pt x="1585" y="17"/>
                    <a:pt x="1583" y="18"/>
                    <a:pt x="1580" y="18"/>
                  </a:cubicBezTo>
                  <a:close/>
                  <a:moveTo>
                    <a:pt x="1581" y="0"/>
                  </a:moveTo>
                  <a:cubicBezTo>
                    <a:pt x="1571" y="0"/>
                    <a:pt x="1563" y="8"/>
                    <a:pt x="1563" y="18"/>
                  </a:cubicBezTo>
                  <a:cubicBezTo>
                    <a:pt x="1563" y="29"/>
                    <a:pt x="1571" y="37"/>
                    <a:pt x="1581" y="37"/>
                  </a:cubicBezTo>
                  <a:cubicBezTo>
                    <a:pt x="1592" y="37"/>
                    <a:pt x="1600" y="29"/>
                    <a:pt x="1600" y="18"/>
                  </a:cubicBezTo>
                  <a:cubicBezTo>
                    <a:pt x="1600" y="8"/>
                    <a:pt x="1592" y="0"/>
                    <a:pt x="1581" y="0"/>
                  </a:cubicBezTo>
                  <a:close/>
                  <a:moveTo>
                    <a:pt x="1581" y="33"/>
                  </a:moveTo>
                  <a:cubicBezTo>
                    <a:pt x="1573" y="33"/>
                    <a:pt x="1567" y="26"/>
                    <a:pt x="1567" y="18"/>
                  </a:cubicBezTo>
                  <a:cubicBezTo>
                    <a:pt x="1567" y="10"/>
                    <a:pt x="1573" y="4"/>
                    <a:pt x="1581" y="4"/>
                  </a:cubicBezTo>
                  <a:cubicBezTo>
                    <a:pt x="1589" y="4"/>
                    <a:pt x="1595" y="10"/>
                    <a:pt x="1595" y="19"/>
                  </a:cubicBezTo>
                  <a:cubicBezTo>
                    <a:pt x="1595" y="26"/>
                    <a:pt x="1589" y="33"/>
                    <a:pt x="1581" y="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 name="Title Placeholder 1"/>
          <p:cNvSpPr>
            <a:spLocks noGrp="1"/>
          </p:cNvSpPr>
          <p:nvPr>
            <p:ph type="title"/>
          </p:nvPr>
        </p:nvSpPr>
        <p:spPr>
          <a:xfrm>
            <a:off x="457202" y="10170"/>
            <a:ext cx="8229601" cy="904230"/>
          </a:xfrm>
          <a:prstGeom prst="rect">
            <a:avLst/>
          </a:prstGeom>
        </p:spPr>
        <p:txBody>
          <a:bodyPr vert="horz" lIns="0" tIns="60912" rIns="0" bIns="60912" rtlCol="0" anchor="ctr">
            <a:normAutofit/>
          </a:bodyPr>
          <a:lstStyle/>
          <a:p>
            <a:r>
              <a:rPr lang="en-US"/>
              <a:t>Click to edit Master title style</a:t>
            </a:r>
            <a:endParaRPr lang="en-US" dirty="0"/>
          </a:p>
        </p:txBody>
      </p:sp>
      <p:sp>
        <p:nvSpPr>
          <p:cNvPr id="4" name="Rectangle 3"/>
          <p:cNvSpPr/>
          <p:nvPr userDrawn="1"/>
        </p:nvSpPr>
        <p:spPr>
          <a:xfrm>
            <a:off x="-1651" y="3"/>
            <a:ext cx="9145651" cy="68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p>
        </p:txBody>
      </p:sp>
      <p:sp>
        <p:nvSpPr>
          <p:cNvPr id="21" name="Footer Placeholder 4"/>
          <p:cNvSpPr txBox="1">
            <a:spLocks/>
          </p:cNvSpPr>
          <p:nvPr userDrawn="1"/>
        </p:nvSpPr>
        <p:spPr>
          <a:xfrm>
            <a:off x="436962" y="4879548"/>
            <a:ext cx="2097730" cy="262265"/>
          </a:xfrm>
          <a:prstGeom prst="rect">
            <a:avLst/>
          </a:prstGeom>
        </p:spPr>
        <p:txBody>
          <a:bodyPr vert="horz" lIns="0" tIns="0" rIns="0" bIns="0" rtlCol="0" anchor="ctr"/>
          <a:lstStyle>
            <a:defPPr>
              <a:defRPr lang="en-US"/>
            </a:defPPr>
            <a:lvl1pPr algn="l" rtl="0" fontAlgn="base">
              <a:spcBef>
                <a:spcPct val="0"/>
              </a:spcBef>
              <a:spcAft>
                <a:spcPct val="0"/>
              </a:spcAft>
              <a:defRPr sz="675" kern="1200">
                <a:solidFill>
                  <a:schemeClr val="accent2"/>
                </a:solidFill>
                <a:latin typeface="+mn-lt"/>
                <a:ea typeface="+mn-ea"/>
                <a:cs typeface="+mn-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685" fontAlgn="auto">
              <a:spcBef>
                <a:spcPts val="0"/>
              </a:spcBef>
              <a:spcAft>
                <a:spcPts val="0"/>
              </a:spcAft>
            </a:pPr>
            <a:r>
              <a:rPr lang="en-US" sz="675" dirty="0">
                <a:solidFill>
                  <a:srgbClr val="7E848B"/>
                </a:solidFill>
                <a:ea typeface="+mn-ea"/>
              </a:rPr>
              <a:t>© 2017 Apptio, All rights reserved (v2.5)</a:t>
            </a:r>
          </a:p>
        </p:txBody>
      </p:sp>
      <p:sp>
        <p:nvSpPr>
          <p:cNvPr id="22" name="Slide Number Placeholder 5"/>
          <p:cNvSpPr txBox="1">
            <a:spLocks/>
          </p:cNvSpPr>
          <p:nvPr userDrawn="1"/>
        </p:nvSpPr>
        <p:spPr>
          <a:xfrm>
            <a:off x="-1192" y="4879548"/>
            <a:ext cx="339090" cy="262265"/>
          </a:xfrm>
          <a:prstGeom prst="rect">
            <a:avLst/>
          </a:prstGeom>
        </p:spPr>
        <p:txBody>
          <a:bodyPr vert="horz" lIns="0" tIns="0" rIns="0" bIns="0" rtlCol="0" anchor="ctr"/>
          <a:lstStyle>
            <a:defPPr>
              <a:defRPr lang="en-US"/>
            </a:defPPr>
            <a:lvl1pPr algn="r" rtl="0" fontAlgn="base">
              <a:spcBef>
                <a:spcPct val="0"/>
              </a:spcBef>
              <a:spcAft>
                <a:spcPct val="0"/>
              </a:spcAft>
              <a:defRPr sz="788" b="1" kern="1200">
                <a:solidFill>
                  <a:schemeClr val="accent1"/>
                </a:solidFill>
                <a:latin typeface="+mj-lt"/>
                <a:ea typeface="+mj-ea"/>
                <a:cs typeface="+mj-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685" fontAlgn="auto">
              <a:spcBef>
                <a:spcPts val="0"/>
              </a:spcBef>
              <a:spcAft>
                <a:spcPts val="0"/>
              </a:spcAft>
            </a:pPr>
            <a:fld id="{4C1362D4-5ABD-4326-94E6-7A5ADE3C9964}" type="slidenum">
              <a:rPr lang="en-US" sz="788" smtClean="0">
                <a:solidFill>
                  <a:srgbClr val="FF661C"/>
                </a:solidFill>
                <a:ea typeface="+mn-ea"/>
              </a:rPr>
              <a:pPr defTabSz="913685" fontAlgn="auto">
                <a:spcBef>
                  <a:spcPts val="0"/>
                </a:spcBef>
                <a:spcAft>
                  <a:spcPts val="0"/>
                </a:spcAft>
              </a:pPr>
              <a:t>‹#›</a:t>
            </a:fld>
            <a:endParaRPr lang="en-US" sz="788" dirty="0">
              <a:solidFill>
                <a:srgbClr val="FF661C"/>
              </a:solidFill>
              <a:ea typeface="+mn-ea"/>
            </a:endParaRPr>
          </a:p>
        </p:txBody>
      </p:sp>
      <p:sp>
        <p:nvSpPr>
          <p:cNvPr id="5" name="Text Placeholder 4"/>
          <p:cNvSpPr>
            <a:spLocks noGrp="1"/>
          </p:cNvSpPr>
          <p:nvPr>
            <p:ph type="body" idx="1"/>
          </p:nvPr>
        </p:nvSpPr>
        <p:spPr>
          <a:xfrm>
            <a:off x="457202" y="914402"/>
            <a:ext cx="8229601" cy="371474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1035831"/>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3685" rtl="0" eaLnBrk="1" latinLnBrk="0" hangingPunct="1">
        <a:lnSpc>
          <a:spcPct val="80000"/>
        </a:lnSpc>
        <a:spcBef>
          <a:spcPct val="0"/>
        </a:spcBef>
        <a:buNone/>
        <a:defRPr sz="3225" b="0" kern="1200" cap="none" baseline="0">
          <a:solidFill>
            <a:schemeClr val="tx1"/>
          </a:solidFill>
          <a:latin typeface="+mj-lt"/>
          <a:ea typeface="+mj-ea"/>
          <a:cs typeface="+mj-cs"/>
        </a:defRPr>
      </a:lvl1pPr>
    </p:titleStyle>
    <p:bodyStyle>
      <a:lvl1pPr marL="274313" indent="-274313" algn="l" defTabSz="913685"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mn-lt"/>
          <a:ea typeface="+mn-ea"/>
          <a:cs typeface="+mn-cs"/>
        </a:defRPr>
      </a:lvl1pPr>
      <a:lvl2pPr marL="574661" indent="-228594" algn="l" defTabSz="913685" rtl="0" eaLnBrk="1" latinLnBrk="0" hangingPunct="1">
        <a:spcBef>
          <a:spcPct val="20000"/>
        </a:spcBef>
        <a:buClrTx/>
        <a:buFont typeface="Wingdings" panose="05000000000000000000" pitchFamily="2" charset="2"/>
        <a:buChar char="§"/>
        <a:defRPr lang="en-US" sz="1800" b="0" kern="1200" dirty="0" smtClean="0">
          <a:solidFill>
            <a:schemeClr val="tx1"/>
          </a:solidFill>
          <a:latin typeface="+mn-lt"/>
          <a:ea typeface="+mn-ea"/>
          <a:cs typeface="+mn-cs"/>
        </a:defRPr>
      </a:lvl2pPr>
      <a:lvl3pPr marL="766744" indent="-176209" algn="l" defTabSz="913685" rtl="0" eaLnBrk="1" latinLnBrk="0" hangingPunct="1">
        <a:spcBef>
          <a:spcPct val="20000"/>
        </a:spcBef>
        <a:buClrTx/>
        <a:buFont typeface="Wingdings" panose="05000000000000000000" pitchFamily="2" charset="2"/>
        <a:buChar char="§"/>
        <a:defRPr lang="en-US" sz="1500" b="0" kern="1200" dirty="0" smtClean="0">
          <a:solidFill>
            <a:schemeClr val="tx1"/>
          </a:solidFill>
          <a:latin typeface="+mn-lt"/>
          <a:ea typeface="+mn-ea"/>
          <a:cs typeface="+mn-cs"/>
        </a:defRPr>
      </a:lvl3pPr>
      <a:lvl4pPr marL="973114" indent="-153984" algn="l" defTabSz="913685" rtl="0" eaLnBrk="1" latinLnBrk="0" hangingPunct="1">
        <a:spcBef>
          <a:spcPct val="20000"/>
        </a:spcBef>
        <a:buClrTx/>
        <a:buFont typeface="Wingdings" panose="05000000000000000000" pitchFamily="2" charset="2"/>
        <a:buChar char="§"/>
        <a:defRPr lang="en-US" sz="1350" b="0" kern="1200" dirty="0" smtClean="0">
          <a:solidFill>
            <a:schemeClr val="tx1"/>
          </a:solidFill>
          <a:latin typeface="+mn-lt"/>
          <a:ea typeface="+mn-ea"/>
          <a:cs typeface="+mn-cs"/>
        </a:defRPr>
      </a:lvl4pPr>
      <a:lvl5pPr marL="1142972" indent="-125410" algn="l" defTabSz="913685" rtl="0" eaLnBrk="1" latinLnBrk="0" hangingPunct="1">
        <a:spcBef>
          <a:spcPct val="20000"/>
        </a:spcBef>
        <a:buClrTx/>
        <a:buFont typeface="Wingdings" panose="05000000000000000000" pitchFamily="2" charset="2"/>
        <a:buChar char="§"/>
        <a:defRPr lang="en-US" sz="1350" b="0" kern="1200" dirty="0">
          <a:solidFill>
            <a:schemeClr val="tx1"/>
          </a:solidFill>
          <a:latin typeface="+mn-lt"/>
          <a:ea typeface="+mn-ea"/>
          <a:cs typeface="+mn-cs"/>
        </a:defRPr>
      </a:lvl5pPr>
      <a:lvl6pPr marL="2512628" indent="-228428" algn="l" defTabSz="913685" rtl="0" eaLnBrk="1" latinLnBrk="0" hangingPunct="1">
        <a:spcBef>
          <a:spcPct val="20000"/>
        </a:spcBef>
        <a:buFont typeface="+mj-lt"/>
        <a:buChar char="•"/>
        <a:defRPr sz="2025" kern="1200">
          <a:solidFill>
            <a:schemeClr val="tx1"/>
          </a:solidFill>
          <a:latin typeface="+mn-lt"/>
          <a:ea typeface="+mn-ea"/>
          <a:cs typeface="+mn-cs"/>
        </a:defRPr>
      </a:lvl6pPr>
      <a:lvl7pPr marL="2969472" indent="-228428" algn="l" defTabSz="913685" rtl="0" eaLnBrk="1" latinLnBrk="0" hangingPunct="1">
        <a:spcBef>
          <a:spcPct val="20000"/>
        </a:spcBef>
        <a:buFont typeface="+mj-lt"/>
        <a:buChar char="•"/>
        <a:defRPr sz="2025" kern="1200">
          <a:solidFill>
            <a:schemeClr val="tx1"/>
          </a:solidFill>
          <a:latin typeface="+mn-lt"/>
          <a:ea typeface="+mn-ea"/>
          <a:cs typeface="+mn-cs"/>
        </a:defRPr>
      </a:lvl7pPr>
      <a:lvl8pPr marL="3426312" indent="-228428" algn="l" defTabSz="913685" rtl="0" eaLnBrk="1" latinLnBrk="0" hangingPunct="1">
        <a:spcBef>
          <a:spcPct val="20000"/>
        </a:spcBef>
        <a:buFont typeface="+mj-lt"/>
        <a:buChar char="•"/>
        <a:defRPr sz="2025" kern="1200">
          <a:solidFill>
            <a:schemeClr val="tx1"/>
          </a:solidFill>
          <a:latin typeface="+mn-lt"/>
          <a:ea typeface="+mn-ea"/>
          <a:cs typeface="+mn-cs"/>
        </a:defRPr>
      </a:lvl8pPr>
      <a:lvl9pPr marL="3883156" indent="-228428" algn="l" defTabSz="913685" rtl="0" eaLnBrk="1" latinLnBrk="0" hangingPunct="1">
        <a:spcBef>
          <a:spcPct val="20000"/>
        </a:spcBef>
        <a:buFont typeface="+mj-lt"/>
        <a:buChar char="•"/>
        <a:defRPr sz="2025" kern="1200">
          <a:solidFill>
            <a:schemeClr val="tx1"/>
          </a:solidFill>
          <a:latin typeface="+mn-lt"/>
          <a:ea typeface="+mn-ea"/>
          <a:cs typeface="+mn-cs"/>
        </a:defRPr>
      </a:lvl9pPr>
    </p:bodyStyle>
    <p:otherStyle>
      <a:defPPr>
        <a:defRPr lang="en-US"/>
      </a:defPPr>
      <a:lvl1pPr marL="0" algn="l" defTabSz="913685" rtl="0" eaLnBrk="1" latinLnBrk="0" hangingPunct="1">
        <a:defRPr sz="1800" kern="1200">
          <a:solidFill>
            <a:schemeClr val="tx1"/>
          </a:solidFill>
          <a:latin typeface="+mn-lt"/>
          <a:ea typeface="+mn-ea"/>
          <a:cs typeface="+mn-cs"/>
        </a:defRPr>
      </a:lvl1pPr>
      <a:lvl2pPr marL="456842" algn="l" defTabSz="913685" rtl="0" eaLnBrk="1" latinLnBrk="0" hangingPunct="1">
        <a:defRPr sz="1800" kern="1200">
          <a:solidFill>
            <a:schemeClr val="tx1"/>
          </a:solidFill>
          <a:latin typeface="+mn-lt"/>
          <a:ea typeface="+mn-ea"/>
          <a:cs typeface="+mn-cs"/>
        </a:defRPr>
      </a:lvl2pPr>
      <a:lvl3pPr marL="913685" algn="l" defTabSz="913685" rtl="0" eaLnBrk="1" latinLnBrk="0" hangingPunct="1">
        <a:defRPr sz="1800" kern="1200">
          <a:solidFill>
            <a:schemeClr val="tx1"/>
          </a:solidFill>
          <a:latin typeface="+mn-lt"/>
          <a:ea typeface="+mn-ea"/>
          <a:cs typeface="+mn-cs"/>
        </a:defRPr>
      </a:lvl3pPr>
      <a:lvl4pPr marL="1370528" algn="l" defTabSz="913685" rtl="0" eaLnBrk="1" latinLnBrk="0" hangingPunct="1">
        <a:defRPr sz="1800" kern="1200">
          <a:solidFill>
            <a:schemeClr val="tx1"/>
          </a:solidFill>
          <a:latin typeface="+mn-lt"/>
          <a:ea typeface="+mn-ea"/>
          <a:cs typeface="+mn-cs"/>
        </a:defRPr>
      </a:lvl4pPr>
      <a:lvl5pPr marL="1827368" algn="l" defTabSz="913685" rtl="0" eaLnBrk="1" latinLnBrk="0" hangingPunct="1">
        <a:defRPr sz="1800" kern="1200">
          <a:solidFill>
            <a:schemeClr val="tx1"/>
          </a:solidFill>
          <a:latin typeface="+mn-lt"/>
          <a:ea typeface="+mn-ea"/>
          <a:cs typeface="+mn-cs"/>
        </a:defRPr>
      </a:lvl5pPr>
      <a:lvl6pPr marL="2284205" algn="l" defTabSz="913685" rtl="0" eaLnBrk="1" latinLnBrk="0" hangingPunct="1">
        <a:defRPr sz="1800" kern="1200">
          <a:solidFill>
            <a:schemeClr val="tx1"/>
          </a:solidFill>
          <a:latin typeface="+mn-lt"/>
          <a:ea typeface="+mn-ea"/>
          <a:cs typeface="+mn-cs"/>
        </a:defRPr>
      </a:lvl6pPr>
      <a:lvl7pPr marL="2741054" algn="l" defTabSz="913685" rtl="0" eaLnBrk="1" latinLnBrk="0" hangingPunct="1">
        <a:defRPr sz="1800" kern="1200">
          <a:solidFill>
            <a:schemeClr val="tx1"/>
          </a:solidFill>
          <a:latin typeface="+mn-lt"/>
          <a:ea typeface="+mn-ea"/>
          <a:cs typeface="+mn-cs"/>
        </a:defRPr>
      </a:lvl7pPr>
      <a:lvl8pPr marL="3197892" algn="l" defTabSz="913685" rtl="0" eaLnBrk="1" latinLnBrk="0" hangingPunct="1">
        <a:defRPr sz="1800" kern="1200">
          <a:solidFill>
            <a:schemeClr val="tx1"/>
          </a:solidFill>
          <a:latin typeface="+mn-lt"/>
          <a:ea typeface="+mn-ea"/>
          <a:cs typeface="+mn-cs"/>
        </a:defRPr>
      </a:lvl8pPr>
      <a:lvl9pPr marL="3654731" algn="l" defTabSz="91368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16">
          <p15:clr>
            <a:srgbClr val="F26B43"/>
          </p15:clr>
        </p15:guide>
        <p15:guide id="2" pos="28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8" name="Group 17"/>
          <p:cNvGrpSpPr>
            <a:grpSpLocks noChangeAspect="1"/>
          </p:cNvGrpSpPr>
          <p:nvPr/>
        </p:nvGrpSpPr>
        <p:grpSpPr bwMode="auto">
          <a:xfrm>
            <a:off x="8306382" y="4889712"/>
            <a:ext cx="703200" cy="187249"/>
            <a:chOff x="118" y="883"/>
            <a:chExt cx="5528" cy="1472"/>
          </a:xfrm>
        </p:grpSpPr>
        <p:sp>
          <p:nvSpPr>
            <p:cNvPr id="19" name="Freeform 5"/>
            <p:cNvSpPr>
              <a:spLocks noChangeAspect="1" noEditPoints="1"/>
            </p:cNvSpPr>
            <p:nvPr/>
          </p:nvSpPr>
          <p:spPr bwMode="auto">
            <a:xfrm>
              <a:off x="118" y="883"/>
              <a:ext cx="1469" cy="1472"/>
            </a:xfrm>
            <a:custGeom>
              <a:avLst/>
              <a:gdLst>
                <a:gd name="T0" fmla="*/ 408 w 621"/>
                <a:gd name="T1" fmla="*/ 507 h 620"/>
                <a:gd name="T2" fmla="*/ 445 w 621"/>
                <a:gd name="T3" fmla="*/ 538 h 620"/>
                <a:gd name="T4" fmla="*/ 439 w 621"/>
                <a:gd name="T5" fmla="*/ 593 h 620"/>
                <a:gd name="T6" fmla="*/ 386 w 621"/>
                <a:gd name="T7" fmla="*/ 564 h 620"/>
                <a:gd name="T8" fmla="*/ 575 w 621"/>
                <a:gd name="T9" fmla="*/ 331 h 620"/>
                <a:gd name="T10" fmla="*/ 621 w 621"/>
                <a:gd name="T11" fmla="*/ 321 h 620"/>
                <a:gd name="T12" fmla="*/ 621 w 621"/>
                <a:gd name="T13" fmla="*/ 299 h 620"/>
                <a:gd name="T14" fmla="*/ 575 w 621"/>
                <a:gd name="T15" fmla="*/ 289 h 620"/>
                <a:gd name="T16" fmla="*/ 524 w 621"/>
                <a:gd name="T17" fmla="*/ 257 h 620"/>
                <a:gd name="T18" fmla="*/ 556 w 621"/>
                <a:gd name="T19" fmla="*/ 208 h 620"/>
                <a:gd name="T20" fmla="*/ 583 w 621"/>
                <a:gd name="T21" fmla="*/ 161 h 620"/>
                <a:gd name="T22" fmla="*/ 550 w 621"/>
                <a:gd name="T23" fmla="*/ 198 h 620"/>
                <a:gd name="T24" fmla="*/ 487 w 621"/>
                <a:gd name="T25" fmla="*/ 177 h 620"/>
                <a:gd name="T26" fmla="*/ 528 w 621"/>
                <a:gd name="T27" fmla="*/ 159 h 620"/>
                <a:gd name="T28" fmla="*/ 537 w 621"/>
                <a:gd name="T29" fmla="*/ 98 h 620"/>
                <a:gd name="T30" fmla="*/ 510 w 621"/>
                <a:gd name="T31" fmla="*/ 137 h 620"/>
                <a:gd name="T32" fmla="*/ 454 w 621"/>
                <a:gd name="T33" fmla="*/ 143 h 620"/>
                <a:gd name="T34" fmla="*/ 491 w 621"/>
                <a:gd name="T35" fmla="*/ 116 h 620"/>
                <a:gd name="T36" fmla="*/ 478 w 621"/>
                <a:gd name="T37" fmla="*/ 48 h 620"/>
                <a:gd name="T38" fmla="*/ 416 w 621"/>
                <a:gd name="T39" fmla="*/ 66 h 620"/>
                <a:gd name="T40" fmla="*/ 387 w 621"/>
                <a:gd name="T41" fmla="*/ 104 h 620"/>
                <a:gd name="T42" fmla="*/ 384 w 621"/>
                <a:gd name="T43" fmla="*/ 55 h 620"/>
                <a:gd name="T44" fmla="*/ 365 w 621"/>
                <a:gd name="T45" fmla="*/ 4 h 620"/>
                <a:gd name="T46" fmla="*/ 344 w 621"/>
                <a:gd name="T47" fmla="*/ 47 h 620"/>
                <a:gd name="T48" fmla="*/ 325 w 621"/>
                <a:gd name="T49" fmla="*/ 91 h 620"/>
                <a:gd name="T50" fmla="*/ 319 w 621"/>
                <a:gd name="T51" fmla="*/ 45 h 620"/>
                <a:gd name="T52" fmla="*/ 311 w 621"/>
                <a:gd name="T53" fmla="*/ 0 h 620"/>
                <a:gd name="T54" fmla="*/ 311 w 621"/>
                <a:gd name="T55" fmla="*/ 620 h 620"/>
                <a:gd name="T56" fmla="*/ 317 w 621"/>
                <a:gd name="T57" fmla="*/ 575 h 620"/>
                <a:gd name="T58" fmla="*/ 338 w 621"/>
                <a:gd name="T59" fmla="*/ 619 h 620"/>
                <a:gd name="T60" fmla="*/ 353 w 621"/>
                <a:gd name="T61" fmla="*/ 571 h 620"/>
                <a:gd name="T62" fmla="*/ 331 w 621"/>
                <a:gd name="T63" fmla="*/ 529 h 620"/>
                <a:gd name="T64" fmla="*/ 311 w 621"/>
                <a:gd name="T65" fmla="*/ 484 h 620"/>
                <a:gd name="T66" fmla="*/ 311 w 621"/>
                <a:gd name="T67" fmla="*/ 136 h 620"/>
                <a:gd name="T68" fmla="*/ 409 w 621"/>
                <a:gd name="T69" fmla="*/ 113 h 620"/>
                <a:gd name="T70" fmla="*/ 403 w 621"/>
                <a:gd name="T71" fmla="*/ 162 h 620"/>
                <a:gd name="T72" fmla="*/ 512 w 621"/>
                <a:gd name="T73" fmla="*/ 222 h 620"/>
                <a:gd name="T74" fmla="*/ 477 w 621"/>
                <a:gd name="T75" fmla="*/ 258 h 620"/>
                <a:gd name="T76" fmla="*/ 459 w 621"/>
                <a:gd name="T77" fmla="*/ 402 h 620"/>
                <a:gd name="T78" fmla="*/ 479 w 621"/>
                <a:gd name="T79" fmla="*/ 451 h 620"/>
                <a:gd name="T80" fmla="*/ 504 w 621"/>
                <a:gd name="T81" fmla="*/ 491 h 620"/>
                <a:gd name="T82" fmla="*/ 572 w 621"/>
                <a:gd name="T83" fmla="*/ 478 h 620"/>
                <a:gd name="T84" fmla="*/ 553 w 621"/>
                <a:gd name="T85" fmla="*/ 417 h 620"/>
                <a:gd name="T86" fmla="*/ 518 w 621"/>
                <a:gd name="T87" fmla="*/ 384 h 620"/>
                <a:gd name="T88" fmla="*/ 565 w 621"/>
                <a:gd name="T89" fmla="*/ 385 h 620"/>
                <a:gd name="T90" fmla="*/ 616 w 621"/>
                <a:gd name="T91" fmla="*/ 365 h 620"/>
                <a:gd name="T92" fmla="*/ 574 w 621"/>
                <a:gd name="T93" fmla="*/ 346 h 620"/>
                <a:gd name="T94" fmla="*/ 530 w 621"/>
                <a:gd name="T95" fmla="*/ 328 h 620"/>
                <a:gd name="T96" fmla="*/ 483 w 621"/>
                <a:gd name="T97" fmla="*/ 510 h 620"/>
                <a:gd name="T98" fmla="*/ 430 w 621"/>
                <a:gd name="T99" fmla="*/ 494 h 620"/>
                <a:gd name="T100" fmla="*/ 387 w 621"/>
                <a:gd name="T101" fmla="*/ 467 h 620"/>
                <a:gd name="T102" fmla="*/ 425 w 621"/>
                <a:gd name="T103" fmla="*/ 498 h 620"/>
                <a:gd name="T104" fmla="*/ 477 w 621"/>
                <a:gd name="T105" fmla="*/ 517 h 620"/>
                <a:gd name="T106" fmla="*/ 522 w 621"/>
                <a:gd name="T107" fmla="*/ 538 h 620"/>
                <a:gd name="T108" fmla="*/ 483 w 621"/>
                <a:gd name="T109" fmla="*/ 51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620">
                  <a:moveTo>
                    <a:pt x="373" y="521"/>
                  </a:moveTo>
                  <a:cubicBezTo>
                    <a:pt x="385" y="517"/>
                    <a:pt x="397" y="512"/>
                    <a:pt x="408" y="507"/>
                  </a:cubicBezTo>
                  <a:cubicBezTo>
                    <a:pt x="431" y="546"/>
                    <a:pt x="431" y="546"/>
                    <a:pt x="431" y="546"/>
                  </a:cubicBezTo>
                  <a:cubicBezTo>
                    <a:pt x="432" y="546"/>
                    <a:pt x="444" y="539"/>
                    <a:pt x="445" y="538"/>
                  </a:cubicBezTo>
                  <a:cubicBezTo>
                    <a:pt x="468" y="577"/>
                    <a:pt x="468" y="577"/>
                    <a:pt x="468" y="577"/>
                  </a:cubicBezTo>
                  <a:cubicBezTo>
                    <a:pt x="459" y="583"/>
                    <a:pt x="449" y="588"/>
                    <a:pt x="439" y="593"/>
                  </a:cubicBezTo>
                  <a:cubicBezTo>
                    <a:pt x="420" y="552"/>
                    <a:pt x="420" y="552"/>
                    <a:pt x="420" y="552"/>
                  </a:cubicBezTo>
                  <a:cubicBezTo>
                    <a:pt x="409" y="557"/>
                    <a:pt x="398" y="561"/>
                    <a:pt x="386" y="564"/>
                  </a:cubicBezTo>
                  <a:lnTo>
                    <a:pt x="373" y="521"/>
                  </a:lnTo>
                  <a:close/>
                  <a:moveTo>
                    <a:pt x="575" y="331"/>
                  </a:moveTo>
                  <a:cubicBezTo>
                    <a:pt x="575" y="328"/>
                    <a:pt x="575" y="324"/>
                    <a:pt x="576" y="320"/>
                  </a:cubicBezTo>
                  <a:cubicBezTo>
                    <a:pt x="621" y="321"/>
                    <a:pt x="621" y="321"/>
                    <a:pt x="621" y="321"/>
                  </a:cubicBezTo>
                  <a:cubicBezTo>
                    <a:pt x="621" y="317"/>
                    <a:pt x="621" y="314"/>
                    <a:pt x="621" y="310"/>
                  </a:cubicBezTo>
                  <a:cubicBezTo>
                    <a:pt x="621" y="306"/>
                    <a:pt x="621" y="303"/>
                    <a:pt x="621" y="299"/>
                  </a:cubicBezTo>
                  <a:cubicBezTo>
                    <a:pt x="576" y="301"/>
                    <a:pt x="576" y="301"/>
                    <a:pt x="576" y="301"/>
                  </a:cubicBezTo>
                  <a:cubicBezTo>
                    <a:pt x="575" y="297"/>
                    <a:pt x="575" y="293"/>
                    <a:pt x="575" y="289"/>
                  </a:cubicBezTo>
                  <a:cubicBezTo>
                    <a:pt x="530" y="292"/>
                    <a:pt x="530" y="292"/>
                    <a:pt x="530" y="292"/>
                  </a:cubicBezTo>
                  <a:cubicBezTo>
                    <a:pt x="529" y="280"/>
                    <a:pt x="527" y="268"/>
                    <a:pt x="524" y="257"/>
                  </a:cubicBezTo>
                  <a:cubicBezTo>
                    <a:pt x="568" y="246"/>
                    <a:pt x="568" y="246"/>
                    <a:pt x="568" y="246"/>
                  </a:cubicBezTo>
                  <a:cubicBezTo>
                    <a:pt x="565" y="233"/>
                    <a:pt x="561" y="220"/>
                    <a:pt x="556" y="208"/>
                  </a:cubicBezTo>
                  <a:cubicBezTo>
                    <a:pt x="597" y="191"/>
                    <a:pt x="597" y="191"/>
                    <a:pt x="597" y="191"/>
                  </a:cubicBezTo>
                  <a:cubicBezTo>
                    <a:pt x="593" y="181"/>
                    <a:pt x="588" y="171"/>
                    <a:pt x="583" y="161"/>
                  </a:cubicBezTo>
                  <a:cubicBezTo>
                    <a:pt x="543" y="183"/>
                    <a:pt x="543" y="183"/>
                    <a:pt x="543" y="183"/>
                  </a:cubicBezTo>
                  <a:cubicBezTo>
                    <a:pt x="545" y="188"/>
                    <a:pt x="548" y="193"/>
                    <a:pt x="550" y="198"/>
                  </a:cubicBezTo>
                  <a:cubicBezTo>
                    <a:pt x="510" y="217"/>
                    <a:pt x="510" y="217"/>
                    <a:pt x="510" y="217"/>
                  </a:cubicBezTo>
                  <a:cubicBezTo>
                    <a:pt x="503" y="202"/>
                    <a:pt x="497" y="190"/>
                    <a:pt x="487" y="177"/>
                  </a:cubicBezTo>
                  <a:cubicBezTo>
                    <a:pt x="522" y="150"/>
                    <a:pt x="522" y="150"/>
                    <a:pt x="522" y="150"/>
                  </a:cubicBezTo>
                  <a:cubicBezTo>
                    <a:pt x="525" y="153"/>
                    <a:pt x="525" y="155"/>
                    <a:pt x="528" y="159"/>
                  </a:cubicBezTo>
                  <a:cubicBezTo>
                    <a:pt x="565" y="133"/>
                    <a:pt x="565" y="133"/>
                    <a:pt x="565" y="133"/>
                  </a:cubicBezTo>
                  <a:cubicBezTo>
                    <a:pt x="557" y="120"/>
                    <a:pt x="547" y="109"/>
                    <a:pt x="537" y="98"/>
                  </a:cubicBezTo>
                  <a:cubicBezTo>
                    <a:pt x="504" y="129"/>
                    <a:pt x="504" y="129"/>
                    <a:pt x="504" y="129"/>
                  </a:cubicBezTo>
                  <a:cubicBezTo>
                    <a:pt x="507" y="133"/>
                    <a:pt x="507" y="133"/>
                    <a:pt x="510" y="137"/>
                  </a:cubicBezTo>
                  <a:cubicBezTo>
                    <a:pt x="476" y="166"/>
                    <a:pt x="476" y="166"/>
                    <a:pt x="476" y="166"/>
                  </a:cubicBezTo>
                  <a:cubicBezTo>
                    <a:pt x="468" y="156"/>
                    <a:pt x="463" y="151"/>
                    <a:pt x="454" y="143"/>
                  </a:cubicBezTo>
                  <a:cubicBezTo>
                    <a:pt x="483" y="109"/>
                    <a:pt x="483" y="109"/>
                    <a:pt x="483" y="109"/>
                  </a:cubicBezTo>
                  <a:cubicBezTo>
                    <a:pt x="486" y="112"/>
                    <a:pt x="488" y="114"/>
                    <a:pt x="491" y="116"/>
                  </a:cubicBezTo>
                  <a:cubicBezTo>
                    <a:pt x="522" y="82"/>
                    <a:pt x="522" y="82"/>
                    <a:pt x="522" y="82"/>
                  </a:cubicBezTo>
                  <a:cubicBezTo>
                    <a:pt x="508" y="70"/>
                    <a:pt x="493" y="58"/>
                    <a:pt x="478" y="48"/>
                  </a:cubicBezTo>
                  <a:cubicBezTo>
                    <a:pt x="453" y="87"/>
                    <a:pt x="453" y="87"/>
                    <a:pt x="453" y="87"/>
                  </a:cubicBezTo>
                  <a:cubicBezTo>
                    <a:pt x="440" y="78"/>
                    <a:pt x="431" y="72"/>
                    <a:pt x="416" y="66"/>
                  </a:cubicBezTo>
                  <a:cubicBezTo>
                    <a:pt x="399" y="108"/>
                    <a:pt x="399" y="108"/>
                    <a:pt x="399" y="108"/>
                  </a:cubicBezTo>
                  <a:cubicBezTo>
                    <a:pt x="397" y="107"/>
                    <a:pt x="389" y="104"/>
                    <a:pt x="387" y="104"/>
                  </a:cubicBezTo>
                  <a:cubicBezTo>
                    <a:pt x="403" y="61"/>
                    <a:pt x="403" y="61"/>
                    <a:pt x="403" y="61"/>
                  </a:cubicBezTo>
                  <a:cubicBezTo>
                    <a:pt x="397" y="59"/>
                    <a:pt x="391" y="57"/>
                    <a:pt x="384" y="55"/>
                  </a:cubicBezTo>
                  <a:cubicBezTo>
                    <a:pt x="397" y="12"/>
                    <a:pt x="397" y="12"/>
                    <a:pt x="397" y="12"/>
                  </a:cubicBezTo>
                  <a:cubicBezTo>
                    <a:pt x="386" y="9"/>
                    <a:pt x="376" y="6"/>
                    <a:pt x="365" y="4"/>
                  </a:cubicBezTo>
                  <a:cubicBezTo>
                    <a:pt x="357" y="49"/>
                    <a:pt x="357" y="49"/>
                    <a:pt x="357" y="49"/>
                  </a:cubicBezTo>
                  <a:cubicBezTo>
                    <a:pt x="353" y="48"/>
                    <a:pt x="348" y="47"/>
                    <a:pt x="344" y="47"/>
                  </a:cubicBezTo>
                  <a:cubicBezTo>
                    <a:pt x="338" y="92"/>
                    <a:pt x="338" y="92"/>
                    <a:pt x="338" y="92"/>
                  </a:cubicBezTo>
                  <a:cubicBezTo>
                    <a:pt x="336" y="91"/>
                    <a:pt x="327" y="91"/>
                    <a:pt x="325" y="91"/>
                  </a:cubicBezTo>
                  <a:cubicBezTo>
                    <a:pt x="329" y="46"/>
                    <a:pt x="329" y="46"/>
                    <a:pt x="329" y="46"/>
                  </a:cubicBezTo>
                  <a:cubicBezTo>
                    <a:pt x="324" y="45"/>
                    <a:pt x="325" y="45"/>
                    <a:pt x="319" y="45"/>
                  </a:cubicBezTo>
                  <a:cubicBezTo>
                    <a:pt x="320" y="0"/>
                    <a:pt x="320" y="0"/>
                    <a:pt x="320" y="0"/>
                  </a:cubicBezTo>
                  <a:cubicBezTo>
                    <a:pt x="317" y="0"/>
                    <a:pt x="314" y="0"/>
                    <a:pt x="311" y="0"/>
                  </a:cubicBezTo>
                  <a:cubicBezTo>
                    <a:pt x="139" y="0"/>
                    <a:pt x="0" y="139"/>
                    <a:pt x="0" y="310"/>
                  </a:cubicBezTo>
                  <a:cubicBezTo>
                    <a:pt x="0" y="481"/>
                    <a:pt x="139" y="620"/>
                    <a:pt x="311" y="620"/>
                  </a:cubicBezTo>
                  <a:cubicBezTo>
                    <a:pt x="314" y="620"/>
                    <a:pt x="315" y="620"/>
                    <a:pt x="318" y="620"/>
                  </a:cubicBezTo>
                  <a:cubicBezTo>
                    <a:pt x="317" y="575"/>
                    <a:pt x="317" y="575"/>
                    <a:pt x="317" y="575"/>
                  </a:cubicBezTo>
                  <a:cubicBezTo>
                    <a:pt x="322" y="575"/>
                    <a:pt x="328" y="575"/>
                    <a:pt x="333" y="574"/>
                  </a:cubicBezTo>
                  <a:cubicBezTo>
                    <a:pt x="338" y="619"/>
                    <a:pt x="338" y="619"/>
                    <a:pt x="338" y="619"/>
                  </a:cubicBezTo>
                  <a:cubicBezTo>
                    <a:pt x="340" y="619"/>
                    <a:pt x="361" y="616"/>
                    <a:pt x="363" y="616"/>
                  </a:cubicBezTo>
                  <a:cubicBezTo>
                    <a:pt x="353" y="571"/>
                    <a:pt x="353" y="571"/>
                    <a:pt x="353" y="571"/>
                  </a:cubicBezTo>
                  <a:cubicBezTo>
                    <a:pt x="352" y="571"/>
                    <a:pt x="341" y="573"/>
                    <a:pt x="335" y="574"/>
                  </a:cubicBezTo>
                  <a:cubicBezTo>
                    <a:pt x="331" y="529"/>
                    <a:pt x="331" y="529"/>
                    <a:pt x="331" y="529"/>
                  </a:cubicBezTo>
                  <a:cubicBezTo>
                    <a:pt x="324" y="529"/>
                    <a:pt x="317" y="530"/>
                    <a:pt x="311" y="530"/>
                  </a:cubicBezTo>
                  <a:cubicBezTo>
                    <a:pt x="311" y="484"/>
                    <a:pt x="311" y="484"/>
                    <a:pt x="311" y="484"/>
                  </a:cubicBezTo>
                  <a:cubicBezTo>
                    <a:pt x="214" y="484"/>
                    <a:pt x="136" y="406"/>
                    <a:pt x="136" y="310"/>
                  </a:cubicBezTo>
                  <a:cubicBezTo>
                    <a:pt x="136" y="214"/>
                    <a:pt x="214" y="136"/>
                    <a:pt x="311" y="136"/>
                  </a:cubicBezTo>
                  <a:cubicBezTo>
                    <a:pt x="338" y="136"/>
                    <a:pt x="364" y="142"/>
                    <a:pt x="388" y="154"/>
                  </a:cubicBezTo>
                  <a:cubicBezTo>
                    <a:pt x="409" y="113"/>
                    <a:pt x="409" y="113"/>
                    <a:pt x="409" y="113"/>
                  </a:cubicBezTo>
                  <a:cubicBezTo>
                    <a:pt x="412" y="115"/>
                    <a:pt x="421" y="121"/>
                    <a:pt x="424" y="122"/>
                  </a:cubicBezTo>
                  <a:cubicBezTo>
                    <a:pt x="403" y="162"/>
                    <a:pt x="403" y="162"/>
                    <a:pt x="403" y="162"/>
                  </a:cubicBezTo>
                  <a:cubicBezTo>
                    <a:pt x="433" y="181"/>
                    <a:pt x="456" y="208"/>
                    <a:pt x="470" y="240"/>
                  </a:cubicBezTo>
                  <a:cubicBezTo>
                    <a:pt x="512" y="222"/>
                    <a:pt x="512" y="222"/>
                    <a:pt x="512" y="222"/>
                  </a:cubicBezTo>
                  <a:cubicBezTo>
                    <a:pt x="513" y="225"/>
                    <a:pt x="518" y="237"/>
                    <a:pt x="519" y="241"/>
                  </a:cubicBezTo>
                  <a:cubicBezTo>
                    <a:pt x="477" y="258"/>
                    <a:pt x="477" y="258"/>
                    <a:pt x="477" y="258"/>
                  </a:cubicBezTo>
                  <a:cubicBezTo>
                    <a:pt x="482" y="274"/>
                    <a:pt x="485" y="292"/>
                    <a:pt x="485" y="310"/>
                  </a:cubicBezTo>
                  <a:cubicBezTo>
                    <a:pt x="485" y="343"/>
                    <a:pt x="476" y="375"/>
                    <a:pt x="459" y="402"/>
                  </a:cubicBezTo>
                  <a:cubicBezTo>
                    <a:pt x="497" y="426"/>
                    <a:pt x="497" y="426"/>
                    <a:pt x="497" y="426"/>
                  </a:cubicBezTo>
                  <a:cubicBezTo>
                    <a:pt x="491" y="435"/>
                    <a:pt x="486" y="443"/>
                    <a:pt x="479" y="451"/>
                  </a:cubicBezTo>
                  <a:cubicBezTo>
                    <a:pt x="513" y="480"/>
                    <a:pt x="513" y="480"/>
                    <a:pt x="513" y="480"/>
                  </a:cubicBezTo>
                  <a:cubicBezTo>
                    <a:pt x="510" y="484"/>
                    <a:pt x="507" y="487"/>
                    <a:pt x="504" y="491"/>
                  </a:cubicBezTo>
                  <a:cubicBezTo>
                    <a:pt x="537" y="522"/>
                    <a:pt x="537" y="522"/>
                    <a:pt x="537" y="522"/>
                  </a:cubicBezTo>
                  <a:cubicBezTo>
                    <a:pt x="550" y="508"/>
                    <a:pt x="562" y="494"/>
                    <a:pt x="572" y="478"/>
                  </a:cubicBezTo>
                  <a:cubicBezTo>
                    <a:pt x="533" y="454"/>
                    <a:pt x="533" y="454"/>
                    <a:pt x="533" y="454"/>
                  </a:cubicBezTo>
                  <a:cubicBezTo>
                    <a:pt x="541" y="442"/>
                    <a:pt x="548" y="430"/>
                    <a:pt x="553" y="417"/>
                  </a:cubicBezTo>
                  <a:cubicBezTo>
                    <a:pt x="512" y="397"/>
                    <a:pt x="512" y="397"/>
                    <a:pt x="512" y="397"/>
                  </a:cubicBezTo>
                  <a:cubicBezTo>
                    <a:pt x="513" y="395"/>
                    <a:pt x="517" y="386"/>
                    <a:pt x="518" y="384"/>
                  </a:cubicBezTo>
                  <a:cubicBezTo>
                    <a:pt x="561" y="399"/>
                    <a:pt x="561" y="399"/>
                    <a:pt x="561" y="399"/>
                  </a:cubicBezTo>
                  <a:cubicBezTo>
                    <a:pt x="562" y="394"/>
                    <a:pt x="564" y="390"/>
                    <a:pt x="565" y="385"/>
                  </a:cubicBezTo>
                  <a:cubicBezTo>
                    <a:pt x="608" y="398"/>
                    <a:pt x="608" y="398"/>
                    <a:pt x="608" y="398"/>
                  </a:cubicBezTo>
                  <a:cubicBezTo>
                    <a:pt x="612" y="387"/>
                    <a:pt x="614" y="376"/>
                    <a:pt x="616" y="365"/>
                  </a:cubicBezTo>
                  <a:cubicBezTo>
                    <a:pt x="572" y="357"/>
                    <a:pt x="572" y="357"/>
                    <a:pt x="572" y="357"/>
                  </a:cubicBezTo>
                  <a:cubicBezTo>
                    <a:pt x="573" y="352"/>
                    <a:pt x="574" y="351"/>
                    <a:pt x="574" y="346"/>
                  </a:cubicBezTo>
                  <a:cubicBezTo>
                    <a:pt x="529" y="341"/>
                    <a:pt x="529" y="341"/>
                    <a:pt x="529" y="341"/>
                  </a:cubicBezTo>
                  <a:cubicBezTo>
                    <a:pt x="529" y="338"/>
                    <a:pt x="530" y="330"/>
                    <a:pt x="530" y="328"/>
                  </a:cubicBezTo>
                  <a:lnTo>
                    <a:pt x="575" y="331"/>
                  </a:lnTo>
                  <a:close/>
                  <a:moveTo>
                    <a:pt x="483" y="510"/>
                  </a:moveTo>
                  <a:cubicBezTo>
                    <a:pt x="454" y="476"/>
                    <a:pt x="454" y="476"/>
                    <a:pt x="454" y="476"/>
                  </a:cubicBezTo>
                  <a:cubicBezTo>
                    <a:pt x="445" y="484"/>
                    <a:pt x="440" y="488"/>
                    <a:pt x="430" y="494"/>
                  </a:cubicBezTo>
                  <a:cubicBezTo>
                    <a:pt x="406" y="456"/>
                    <a:pt x="406" y="456"/>
                    <a:pt x="406" y="456"/>
                  </a:cubicBezTo>
                  <a:cubicBezTo>
                    <a:pt x="403" y="457"/>
                    <a:pt x="387" y="467"/>
                    <a:pt x="387" y="467"/>
                  </a:cubicBezTo>
                  <a:cubicBezTo>
                    <a:pt x="408" y="507"/>
                    <a:pt x="408" y="507"/>
                    <a:pt x="408" y="507"/>
                  </a:cubicBezTo>
                  <a:cubicBezTo>
                    <a:pt x="408" y="507"/>
                    <a:pt x="425" y="498"/>
                    <a:pt x="425" y="498"/>
                  </a:cubicBezTo>
                  <a:cubicBezTo>
                    <a:pt x="449" y="536"/>
                    <a:pt x="449" y="536"/>
                    <a:pt x="449" y="536"/>
                  </a:cubicBezTo>
                  <a:cubicBezTo>
                    <a:pt x="459" y="531"/>
                    <a:pt x="468" y="524"/>
                    <a:pt x="477" y="517"/>
                  </a:cubicBezTo>
                  <a:cubicBezTo>
                    <a:pt x="505" y="552"/>
                    <a:pt x="505" y="552"/>
                    <a:pt x="505" y="552"/>
                  </a:cubicBezTo>
                  <a:cubicBezTo>
                    <a:pt x="511" y="547"/>
                    <a:pt x="516" y="543"/>
                    <a:pt x="522" y="538"/>
                  </a:cubicBezTo>
                  <a:cubicBezTo>
                    <a:pt x="491" y="504"/>
                    <a:pt x="491" y="504"/>
                    <a:pt x="491" y="504"/>
                  </a:cubicBezTo>
                  <a:cubicBezTo>
                    <a:pt x="488" y="506"/>
                    <a:pt x="486" y="508"/>
                    <a:pt x="483" y="510"/>
                  </a:cubicBezTo>
                  <a:close/>
                </a:path>
              </a:pathLst>
            </a:custGeom>
            <a:solidFill>
              <a:srgbClr val="FF67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6"/>
            <p:cNvSpPr>
              <a:spLocks noChangeAspect="1" noEditPoints="1"/>
            </p:cNvSpPr>
            <p:nvPr/>
          </p:nvSpPr>
          <p:spPr bwMode="auto">
            <a:xfrm>
              <a:off x="1862" y="1358"/>
              <a:ext cx="3784" cy="491"/>
            </a:xfrm>
            <a:custGeom>
              <a:avLst/>
              <a:gdLst>
                <a:gd name="T0" fmla="*/ 0 w 1600"/>
                <a:gd name="T1" fmla="*/ 202 h 207"/>
                <a:gd name="T2" fmla="*/ 81 w 1600"/>
                <a:gd name="T3" fmla="*/ 175 h 207"/>
                <a:gd name="T4" fmla="*/ 235 w 1600"/>
                <a:gd name="T5" fmla="*/ 202 h 207"/>
                <a:gd name="T6" fmla="*/ 188 w 1600"/>
                <a:gd name="T7" fmla="*/ 18 h 207"/>
                <a:gd name="T8" fmla="*/ 108 w 1600"/>
                <a:gd name="T9" fmla="*/ 131 h 207"/>
                <a:gd name="T10" fmla="*/ 190 w 1600"/>
                <a:gd name="T11" fmla="*/ 131 h 207"/>
                <a:gd name="T12" fmla="*/ 486 w 1600"/>
                <a:gd name="T13" fmla="*/ 19 h 207"/>
                <a:gd name="T14" fmla="*/ 325 w 1600"/>
                <a:gd name="T15" fmla="*/ 202 h 207"/>
                <a:gd name="T16" fmla="*/ 386 w 1600"/>
                <a:gd name="T17" fmla="*/ 158 h 207"/>
                <a:gd name="T18" fmla="*/ 571 w 1600"/>
                <a:gd name="T19" fmla="*/ 89 h 207"/>
                <a:gd name="T20" fmla="*/ 481 w 1600"/>
                <a:gd name="T21" fmla="*/ 116 h 207"/>
                <a:gd name="T22" fmla="*/ 386 w 1600"/>
                <a:gd name="T23" fmla="*/ 65 h 207"/>
                <a:gd name="T24" fmla="*/ 509 w 1600"/>
                <a:gd name="T25" fmla="*/ 90 h 207"/>
                <a:gd name="T26" fmla="*/ 763 w 1600"/>
                <a:gd name="T27" fmla="*/ 19 h 207"/>
                <a:gd name="T28" fmla="*/ 602 w 1600"/>
                <a:gd name="T29" fmla="*/ 202 h 207"/>
                <a:gd name="T30" fmla="*/ 663 w 1600"/>
                <a:gd name="T31" fmla="*/ 158 h 207"/>
                <a:gd name="T32" fmla="*/ 848 w 1600"/>
                <a:gd name="T33" fmla="*/ 89 h 207"/>
                <a:gd name="T34" fmla="*/ 758 w 1600"/>
                <a:gd name="T35" fmla="*/ 116 h 207"/>
                <a:gd name="T36" fmla="*/ 663 w 1600"/>
                <a:gd name="T37" fmla="*/ 65 h 207"/>
                <a:gd name="T38" fmla="*/ 786 w 1600"/>
                <a:gd name="T39" fmla="*/ 90 h 207"/>
                <a:gd name="T40" fmla="*/ 866 w 1600"/>
                <a:gd name="T41" fmla="*/ 19 h 207"/>
                <a:gd name="T42" fmla="*/ 1134 w 1600"/>
                <a:gd name="T43" fmla="*/ 65 h 207"/>
                <a:gd name="T44" fmla="*/ 1030 w 1600"/>
                <a:gd name="T45" fmla="*/ 202 h 207"/>
                <a:gd name="T46" fmla="*/ 969 w 1600"/>
                <a:gd name="T47" fmla="*/ 65 h 207"/>
                <a:gd name="T48" fmla="*/ 866 w 1600"/>
                <a:gd name="T49" fmla="*/ 19 h 207"/>
                <a:gd name="T50" fmla="*/ 1230 w 1600"/>
                <a:gd name="T51" fmla="*/ 19 h 207"/>
                <a:gd name="T52" fmla="*/ 1169 w 1600"/>
                <a:gd name="T53" fmla="*/ 202 h 207"/>
                <a:gd name="T54" fmla="*/ 1416 w 1600"/>
                <a:gd name="T55" fmla="*/ 14 h 207"/>
                <a:gd name="T56" fmla="*/ 1416 w 1600"/>
                <a:gd name="T57" fmla="*/ 207 h 207"/>
                <a:gd name="T58" fmla="*/ 1416 w 1600"/>
                <a:gd name="T59" fmla="*/ 14 h 207"/>
                <a:gd name="T60" fmla="*/ 1332 w 1600"/>
                <a:gd name="T61" fmla="*/ 110 h 207"/>
                <a:gd name="T62" fmla="*/ 1501 w 1600"/>
                <a:gd name="T63" fmla="*/ 111 h 207"/>
                <a:gd name="T64" fmla="*/ 1585 w 1600"/>
                <a:gd name="T65" fmla="*/ 19 h 207"/>
                <a:gd name="T66" fmla="*/ 1589 w 1600"/>
                <a:gd name="T67" fmla="*/ 15 h 207"/>
                <a:gd name="T68" fmla="*/ 1581 w 1600"/>
                <a:gd name="T69" fmla="*/ 9 h 207"/>
                <a:gd name="T70" fmla="*/ 1574 w 1600"/>
                <a:gd name="T71" fmla="*/ 28 h 207"/>
                <a:gd name="T72" fmla="*/ 1578 w 1600"/>
                <a:gd name="T73" fmla="*/ 21 h 207"/>
                <a:gd name="T74" fmla="*/ 1584 w 1600"/>
                <a:gd name="T75" fmla="*/ 23 h 207"/>
                <a:gd name="T76" fmla="*/ 1590 w 1600"/>
                <a:gd name="T77" fmla="*/ 28 h 207"/>
                <a:gd name="T78" fmla="*/ 1585 w 1600"/>
                <a:gd name="T79" fmla="*/ 19 h 207"/>
                <a:gd name="T80" fmla="*/ 1579 w 1600"/>
                <a:gd name="T81" fmla="*/ 18 h 207"/>
                <a:gd name="T82" fmla="*/ 1581 w 1600"/>
                <a:gd name="T83" fmla="*/ 12 h 207"/>
                <a:gd name="T84" fmla="*/ 1580 w 1600"/>
                <a:gd name="T85" fmla="*/ 18 h 207"/>
                <a:gd name="T86" fmla="*/ 1563 w 1600"/>
                <a:gd name="T87" fmla="*/ 18 h 207"/>
                <a:gd name="T88" fmla="*/ 1600 w 1600"/>
                <a:gd name="T89" fmla="*/ 18 h 207"/>
                <a:gd name="T90" fmla="*/ 1581 w 1600"/>
                <a:gd name="T91" fmla="*/ 33 h 207"/>
                <a:gd name="T92" fmla="*/ 1581 w 1600"/>
                <a:gd name="T93" fmla="*/ 4 h 207"/>
                <a:gd name="T94" fmla="*/ 1581 w 1600"/>
                <a:gd name="T95" fmla="*/ 3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0" h="207">
                  <a:moveTo>
                    <a:pt x="115" y="18"/>
                  </a:moveTo>
                  <a:cubicBezTo>
                    <a:pt x="0" y="202"/>
                    <a:pt x="0" y="202"/>
                    <a:pt x="0" y="202"/>
                  </a:cubicBezTo>
                  <a:cubicBezTo>
                    <a:pt x="64" y="202"/>
                    <a:pt x="64" y="202"/>
                    <a:pt x="64" y="202"/>
                  </a:cubicBezTo>
                  <a:cubicBezTo>
                    <a:pt x="81" y="175"/>
                    <a:pt x="81" y="175"/>
                    <a:pt x="81" y="175"/>
                  </a:cubicBezTo>
                  <a:cubicBezTo>
                    <a:pt x="217" y="175"/>
                    <a:pt x="217" y="175"/>
                    <a:pt x="217" y="175"/>
                  </a:cubicBezTo>
                  <a:cubicBezTo>
                    <a:pt x="235" y="202"/>
                    <a:pt x="235" y="202"/>
                    <a:pt x="235" y="202"/>
                  </a:cubicBezTo>
                  <a:cubicBezTo>
                    <a:pt x="303" y="202"/>
                    <a:pt x="303" y="202"/>
                    <a:pt x="303" y="202"/>
                  </a:cubicBezTo>
                  <a:cubicBezTo>
                    <a:pt x="188" y="18"/>
                    <a:pt x="188" y="18"/>
                    <a:pt x="188" y="18"/>
                  </a:cubicBezTo>
                  <a:lnTo>
                    <a:pt x="115" y="18"/>
                  </a:lnTo>
                  <a:close/>
                  <a:moveTo>
                    <a:pt x="108" y="131"/>
                  </a:moveTo>
                  <a:cubicBezTo>
                    <a:pt x="149" y="65"/>
                    <a:pt x="149" y="65"/>
                    <a:pt x="149" y="65"/>
                  </a:cubicBezTo>
                  <a:cubicBezTo>
                    <a:pt x="190" y="131"/>
                    <a:pt x="190" y="131"/>
                    <a:pt x="190" y="131"/>
                  </a:cubicBezTo>
                  <a:lnTo>
                    <a:pt x="108" y="131"/>
                  </a:lnTo>
                  <a:close/>
                  <a:moveTo>
                    <a:pt x="486" y="19"/>
                  </a:moveTo>
                  <a:cubicBezTo>
                    <a:pt x="325" y="19"/>
                    <a:pt x="325" y="19"/>
                    <a:pt x="325" y="19"/>
                  </a:cubicBezTo>
                  <a:cubicBezTo>
                    <a:pt x="325" y="202"/>
                    <a:pt x="325" y="202"/>
                    <a:pt x="325" y="202"/>
                  </a:cubicBezTo>
                  <a:cubicBezTo>
                    <a:pt x="386" y="202"/>
                    <a:pt x="386" y="202"/>
                    <a:pt x="386" y="202"/>
                  </a:cubicBezTo>
                  <a:cubicBezTo>
                    <a:pt x="386" y="158"/>
                    <a:pt x="386" y="158"/>
                    <a:pt x="386" y="158"/>
                  </a:cubicBezTo>
                  <a:cubicBezTo>
                    <a:pt x="396" y="158"/>
                    <a:pt x="468" y="158"/>
                    <a:pt x="485" y="158"/>
                  </a:cubicBezTo>
                  <a:cubicBezTo>
                    <a:pt x="535" y="158"/>
                    <a:pt x="571" y="146"/>
                    <a:pt x="571" y="89"/>
                  </a:cubicBezTo>
                  <a:cubicBezTo>
                    <a:pt x="571" y="31"/>
                    <a:pt x="535" y="19"/>
                    <a:pt x="486" y="19"/>
                  </a:cubicBezTo>
                  <a:close/>
                  <a:moveTo>
                    <a:pt x="481" y="116"/>
                  </a:moveTo>
                  <a:cubicBezTo>
                    <a:pt x="468" y="116"/>
                    <a:pt x="397" y="116"/>
                    <a:pt x="386" y="116"/>
                  </a:cubicBezTo>
                  <a:cubicBezTo>
                    <a:pt x="386" y="65"/>
                    <a:pt x="386" y="65"/>
                    <a:pt x="386" y="65"/>
                  </a:cubicBezTo>
                  <a:cubicBezTo>
                    <a:pt x="386" y="65"/>
                    <a:pt x="463" y="65"/>
                    <a:pt x="480" y="65"/>
                  </a:cubicBezTo>
                  <a:cubicBezTo>
                    <a:pt x="503" y="65"/>
                    <a:pt x="509" y="71"/>
                    <a:pt x="509" y="90"/>
                  </a:cubicBezTo>
                  <a:cubicBezTo>
                    <a:pt x="509" y="110"/>
                    <a:pt x="503" y="116"/>
                    <a:pt x="481" y="116"/>
                  </a:cubicBezTo>
                  <a:close/>
                  <a:moveTo>
                    <a:pt x="763" y="19"/>
                  </a:moveTo>
                  <a:cubicBezTo>
                    <a:pt x="602" y="19"/>
                    <a:pt x="602" y="19"/>
                    <a:pt x="602" y="19"/>
                  </a:cubicBezTo>
                  <a:cubicBezTo>
                    <a:pt x="602" y="202"/>
                    <a:pt x="602" y="202"/>
                    <a:pt x="602" y="202"/>
                  </a:cubicBezTo>
                  <a:cubicBezTo>
                    <a:pt x="663" y="202"/>
                    <a:pt x="663" y="202"/>
                    <a:pt x="663" y="202"/>
                  </a:cubicBezTo>
                  <a:cubicBezTo>
                    <a:pt x="663" y="158"/>
                    <a:pt x="663" y="158"/>
                    <a:pt x="663" y="158"/>
                  </a:cubicBezTo>
                  <a:cubicBezTo>
                    <a:pt x="673" y="158"/>
                    <a:pt x="745" y="158"/>
                    <a:pt x="762" y="158"/>
                  </a:cubicBezTo>
                  <a:cubicBezTo>
                    <a:pt x="812" y="158"/>
                    <a:pt x="848" y="146"/>
                    <a:pt x="848" y="89"/>
                  </a:cubicBezTo>
                  <a:cubicBezTo>
                    <a:pt x="848" y="31"/>
                    <a:pt x="812" y="19"/>
                    <a:pt x="763" y="19"/>
                  </a:cubicBezTo>
                  <a:close/>
                  <a:moveTo>
                    <a:pt x="758" y="116"/>
                  </a:moveTo>
                  <a:cubicBezTo>
                    <a:pt x="745" y="116"/>
                    <a:pt x="674" y="116"/>
                    <a:pt x="663" y="116"/>
                  </a:cubicBezTo>
                  <a:cubicBezTo>
                    <a:pt x="663" y="65"/>
                    <a:pt x="663" y="65"/>
                    <a:pt x="663" y="65"/>
                  </a:cubicBezTo>
                  <a:cubicBezTo>
                    <a:pt x="663" y="65"/>
                    <a:pt x="740" y="65"/>
                    <a:pt x="757" y="65"/>
                  </a:cubicBezTo>
                  <a:cubicBezTo>
                    <a:pt x="780" y="65"/>
                    <a:pt x="786" y="71"/>
                    <a:pt x="786" y="90"/>
                  </a:cubicBezTo>
                  <a:cubicBezTo>
                    <a:pt x="786" y="110"/>
                    <a:pt x="780" y="116"/>
                    <a:pt x="758" y="116"/>
                  </a:cubicBezTo>
                  <a:close/>
                  <a:moveTo>
                    <a:pt x="866" y="19"/>
                  </a:moveTo>
                  <a:cubicBezTo>
                    <a:pt x="1134" y="19"/>
                    <a:pt x="1134" y="19"/>
                    <a:pt x="1134" y="19"/>
                  </a:cubicBezTo>
                  <a:cubicBezTo>
                    <a:pt x="1134" y="65"/>
                    <a:pt x="1134" y="65"/>
                    <a:pt x="1134" y="65"/>
                  </a:cubicBezTo>
                  <a:cubicBezTo>
                    <a:pt x="1030" y="65"/>
                    <a:pt x="1030" y="65"/>
                    <a:pt x="1030" y="65"/>
                  </a:cubicBezTo>
                  <a:cubicBezTo>
                    <a:pt x="1030" y="202"/>
                    <a:pt x="1030" y="202"/>
                    <a:pt x="1030" y="202"/>
                  </a:cubicBezTo>
                  <a:cubicBezTo>
                    <a:pt x="969" y="202"/>
                    <a:pt x="969" y="202"/>
                    <a:pt x="969" y="202"/>
                  </a:cubicBezTo>
                  <a:cubicBezTo>
                    <a:pt x="969" y="65"/>
                    <a:pt x="969" y="65"/>
                    <a:pt x="969" y="65"/>
                  </a:cubicBezTo>
                  <a:cubicBezTo>
                    <a:pt x="866" y="65"/>
                    <a:pt x="866" y="65"/>
                    <a:pt x="866" y="65"/>
                  </a:cubicBezTo>
                  <a:lnTo>
                    <a:pt x="866" y="19"/>
                  </a:lnTo>
                  <a:close/>
                  <a:moveTo>
                    <a:pt x="1169" y="19"/>
                  </a:moveTo>
                  <a:cubicBezTo>
                    <a:pt x="1230" y="19"/>
                    <a:pt x="1230" y="19"/>
                    <a:pt x="1230" y="19"/>
                  </a:cubicBezTo>
                  <a:cubicBezTo>
                    <a:pt x="1230" y="202"/>
                    <a:pt x="1230" y="202"/>
                    <a:pt x="1230" y="202"/>
                  </a:cubicBezTo>
                  <a:cubicBezTo>
                    <a:pt x="1169" y="202"/>
                    <a:pt x="1169" y="202"/>
                    <a:pt x="1169" y="202"/>
                  </a:cubicBezTo>
                  <a:lnTo>
                    <a:pt x="1169" y="19"/>
                  </a:lnTo>
                  <a:close/>
                  <a:moveTo>
                    <a:pt x="1416" y="14"/>
                  </a:moveTo>
                  <a:cubicBezTo>
                    <a:pt x="1312" y="14"/>
                    <a:pt x="1265" y="30"/>
                    <a:pt x="1265" y="111"/>
                  </a:cubicBezTo>
                  <a:cubicBezTo>
                    <a:pt x="1265" y="191"/>
                    <a:pt x="1311" y="207"/>
                    <a:pt x="1416" y="207"/>
                  </a:cubicBezTo>
                  <a:cubicBezTo>
                    <a:pt x="1520" y="207"/>
                    <a:pt x="1567" y="191"/>
                    <a:pt x="1567" y="110"/>
                  </a:cubicBezTo>
                  <a:cubicBezTo>
                    <a:pt x="1567" y="30"/>
                    <a:pt x="1520" y="14"/>
                    <a:pt x="1416" y="14"/>
                  </a:cubicBezTo>
                  <a:close/>
                  <a:moveTo>
                    <a:pt x="1416" y="162"/>
                  </a:moveTo>
                  <a:cubicBezTo>
                    <a:pt x="1350" y="162"/>
                    <a:pt x="1332" y="158"/>
                    <a:pt x="1332" y="110"/>
                  </a:cubicBezTo>
                  <a:cubicBezTo>
                    <a:pt x="1332" y="63"/>
                    <a:pt x="1350" y="60"/>
                    <a:pt x="1416" y="60"/>
                  </a:cubicBezTo>
                  <a:cubicBezTo>
                    <a:pt x="1481" y="60"/>
                    <a:pt x="1501" y="63"/>
                    <a:pt x="1501" y="111"/>
                  </a:cubicBezTo>
                  <a:cubicBezTo>
                    <a:pt x="1501" y="158"/>
                    <a:pt x="1483" y="162"/>
                    <a:pt x="1416" y="162"/>
                  </a:cubicBezTo>
                  <a:close/>
                  <a:moveTo>
                    <a:pt x="1585" y="19"/>
                  </a:moveTo>
                  <a:cubicBezTo>
                    <a:pt x="1585" y="19"/>
                    <a:pt x="1585" y="19"/>
                    <a:pt x="1585" y="19"/>
                  </a:cubicBezTo>
                  <a:cubicBezTo>
                    <a:pt x="1588" y="18"/>
                    <a:pt x="1589" y="17"/>
                    <a:pt x="1589" y="15"/>
                  </a:cubicBezTo>
                  <a:cubicBezTo>
                    <a:pt x="1589" y="13"/>
                    <a:pt x="1588" y="11"/>
                    <a:pt x="1587" y="11"/>
                  </a:cubicBezTo>
                  <a:cubicBezTo>
                    <a:pt x="1586" y="10"/>
                    <a:pt x="1585" y="9"/>
                    <a:pt x="1581" y="9"/>
                  </a:cubicBezTo>
                  <a:cubicBezTo>
                    <a:pt x="1578" y="9"/>
                    <a:pt x="1576" y="9"/>
                    <a:pt x="1574" y="10"/>
                  </a:cubicBezTo>
                  <a:cubicBezTo>
                    <a:pt x="1574" y="28"/>
                    <a:pt x="1574" y="28"/>
                    <a:pt x="1574" y="28"/>
                  </a:cubicBezTo>
                  <a:cubicBezTo>
                    <a:pt x="1578" y="28"/>
                    <a:pt x="1578" y="28"/>
                    <a:pt x="1578" y="28"/>
                  </a:cubicBezTo>
                  <a:cubicBezTo>
                    <a:pt x="1578" y="21"/>
                    <a:pt x="1578" y="21"/>
                    <a:pt x="1578" y="21"/>
                  </a:cubicBezTo>
                  <a:cubicBezTo>
                    <a:pt x="1580" y="21"/>
                    <a:pt x="1580" y="21"/>
                    <a:pt x="1580" y="21"/>
                  </a:cubicBezTo>
                  <a:cubicBezTo>
                    <a:pt x="1583" y="21"/>
                    <a:pt x="1584" y="22"/>
                    <a:pt x="1584" y="23"/>
                  </a:cubicBezTo>
                  <a:cubicBezTo>
                    <a:pt x="1585" y="26"/>
                    <a:pt x="1585" y="27"/>
                    <a:pt x="1586" y="28"/>
                  </a:cubicBezTo>
                  <a:cubicBezTo>
                    <a:pt x="1590" y="28"/>
                    <a:pt x="1590" y="28"/>
                    <a:pt x="1590" y="28"/>
                  </a:cubicBezTo>
                  <a:cubicBezTo>
                    <a:pt x="1590" y="27"/>
                    <a:pt x="1589" y="26"/>
                    <a:pt x="1589" y="23"/>
                  </a:cubicBezTo>
                  <a:cubicBezTo>
                    <a:pt x="1588" y="21"/>
                    <a:pt x="1587" y="20"/>
                    <a:pt x="1585" y="19"/>
                  </a:cubicBezTo>
                  <a:close/>
                  <a:moveTo>
                    <a:pt x="1580" y="18"/>
                  </a:moveTo>
                  <a:cubicBezTo>
                    <a:pt x="1579" y="18"/>
                    <a:pt x="1579" y="18"/>
                    <a:pt x="1579" y="18"/>
                  </a:cubicBezTo>
                  <a:cubicBezTo>
                    <a:pt x="1579" y="12"/>
                    <a:pt x="1579" y="12"/>
                    <a:pt x="1579" y="12"/>
                  </a:cubicBezTo>
                  <a:cubicBezTo>
                    <a:pt x="1579" y="12"/>
                    <a:pt x="1580" y="12"/>
                    <a:pt x="1581" y="12"/>
                  </a:cubicBezTo>
                  <a:cubicBezTo>
                    <a:pt x="1583" y="12"/>
                    <a:pt x="1585" y="13"/>
                    <a:pt x="1585" y="15"/>
                  </a:cubicBezTo>
                  <a:cubicBezTo>
                    <a:pt x="1585" y="17"/>
                    <a:pt x="1583" y="18"/>
                    <a:pt x="1580" y="18"/>
                  </a:cubicBezTo>
                  <a:close/>
                  <a:moveTo>
                    <a:pt x="1581" y="0"/>
                  </a:moveTo>
                  <a:cubicBezTo>
                    <a:pt x="1571" y="0"/>
                    <a:pt x="1563" y="8"/>
                    <a:pt x="1563" y="18"/>
                  </a:cubicBezTo>
                  <a:cubicBezTo>
                    <a:pt x="1563" y="29"/>
                    <a:pt x="1571" y="37"/>
                    <a:pt x="1581" y="37"/>
                  </a:cubicBezTo>
                  <a:cubicBezTo>
                    <a:pt x="1592" y="37"/>
                    <a:pt x="1600" y="29"/>
                    <a:pt x="1600" y="18"/>
                  </a:cubicBezTo>
                  <a:cubicBezTo>
                    <a:pt x="1600" y="8"/>
                    <a:pt x="1592" y="0"/>
                    <a:pt x="1581" y="0"/>
                  </a:cubicBezTo>
                  <a:close/>
                  <a:moveTo>
                    <a:pt x="1581" y="33"/>
                  </a:moveTo>
                  <a:cubicBezTo>
                    <a:pt x="1573" y="33"/>
                    <a:pt x="1567" y="26"/>
                    <a:pt x="1567" y="18"/>
                  </a:cubicBezTo>
                  <a:cubicBezTo>
                    <a:pt x="1567" y="10"/>
                    <a:pt x="1573" y="4"/>
                    <a:pt x="1581" y="4"/>
                  </a:cubicBezTo>
                  <a:cubicBezTo>
                    <a:pt x="1589" y="4"/>
                    <a:pt x="1595" y="10"/>
                    <a:pt x="1595" y="19"/>
                  </a:cubicBezTo>
                  <a:cubicBezTo>
                    <a:pt x="1595" y="26"/>
                    <a:pt x="1589" y="33"/>
                    <a:pt x="1581" y="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2" name="Title Placeholder 1"/>
          <p:cNvSpPr>
            <a:spLocks noGrp="1"/>
          </p:cNvSpPr>
          <p:nvPr>
            <p:ph type="title"/>
          </p:nvPr>
        </p:nvSpPr>
        <p:spPr>
          <a:xfrm>
            <a:off x="457202" y="10170"/>
            <a:ext cx="8229601" cy="904230"/>
          </a:xfrm>
          <a:prstGeom prst="rect">
            <a:avLst/>
          </a:prstGeom>
        </p:spPr>
        <p:txBody>
          <a:bodyPr vert="horz" lIns="0" tIns="60912" rIns="0" bIns="60912" rtlCol="0" anchor="ctr">
            <a:normAutofit/>
          </a:bodyPr>
          <a:lstStyle/>
          <a:p>
            <a:r>
              <a:rPr lang="en-US"/>
              <a:t>Click to edit Master title style</a:t>
            </a:r>
            <a:endParaRPr lang="en-US" dirty="0"/>
          </a:p>
        </p:txBody>
      </p:sp>
      <p:sp>
        <p:nvSpPr>
          <p:cNvPr id="4" name="Rectangle 3"/>
          <p:cNvSpPr/>
          <p:nvPr/>
        </p:nvSpPr>
        <p:spPr>
          <a:xfrm>
            <a:off x="-1651" y="3"/>
            <a:ext cx="9145651" cy="68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err="1"/>
          </a:p>
        </p:txBody>
      </p:sp>
      <p:sp>
        <p:nvSpPr>
          <p:cNvPr id="21" name="Footer Placeholder 4"/>
          <p:cNvSpPr txBox="1">
            <a:spLocks/>
          </p:cNvSpPr>
          <p:nvPr/>
        </p:nvSpPr>
        <p:spPr>
          <a:xfrm>
            <a:off x="436962" y="4879548"/>
            <a:ext cx="2097730" cy="262265"/>
          </a:xfrm>
          <a:prstGeom prst="rect">
            <a:avLst/>
          </a:prstGeom>
        </p:spPr>
        <p:txBody>
          <a:bodyPr vert="horz" lIns="0" tIns="0" rIns="0" bIns="0" rtlCol="0" anchor="ctr"/>
          <a:lstStyle>
            <a:defPPr>
              <a:defRPr lang="en-US"/>
            </a:defPPr>
            <a:lvl1pPr algn="l" rtl="0" fontAlgn="base">
              <a:spcBef>
                <a:spcPct val="0"/>
              </a:spcBef>
              <a:spcAft>
                <a:spcPct val="0"/>
              </a:spcAft>
              <a:defRPr sz="675" kern="1200">
                <a:solidFill>
                  <a:schemeClr val="accent2"/>
                </a:solidFill>
                <a:latin typeface="+mn-lt"/>
                <a:ea typeface="+mn-ea"/>
                <a:cs typeface="+mn-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685" fontAlgn="auto">
              <a:spcBef>
                <a:spcPts val="0"/>
              </a:spcBef>
              <a:spcAft>
                <a:spcPts val="0"/>
              </a:spcAft>
            </a:pPr>
            <a:r>
              <a:rPr lang="en-US" sz="675" dirty="0">
                <a:solidFill>
                  <a:srgbClr val="7E848B"/>
                </a:solidFill>
                <a:ea typeface="+mn-ea"/>
              </a:rPr>
              <a:t>© 2017 Apptio, All rights reserved (v2.5)</a:t>
            </a:r>
          </a:p>
        </p:txBody>
      </p:sp>
      <p:sp>
        <p:nvSpPr>
          <p:cNvPr id="22" name="Slide Number Placeholder 5"/>
          <p:cNvSpPr txBox="1">
            <a:spLocks/>
          </p:cNvSpPr>
          <p:nvPr/>
        </p:nvSpPr>
        <p:spPr>
          <a:xfrm>
            <a:off x="-1192" y="4879548"/>
            <a:ext cx="339090" cy="262265"/>
          </a:xfrm>
          <a:prstGeom prst="rect">
            <a:avLst/>
          </a:prstGeom>
        </p:spPr>
        <p:txBody>
          <a:bodyPr vert="horz" lIns="0" tIns="0" rIns="0" bIns="0" rtlCol="0" anchor="ctr"/>
          <a:lstStyle>
            <a:defPPr>
              <a:defRPr lang="en-US"/>
            </a:defPPr>
            <a:lvl1pPr algn="r" rtl="0" fontAlgn="base">
              <a:spcBef>
                <a:spcPct val="0"/>
              </a:spcBef>
              <a:spcAft>
                <a:spcPct val="0"/>
              </a:spcAft>
              <a:defRPr sz="788" b="1" kern="1200">
                <a:solidFill>
                  <a:schemeClr val="accent1"/>
                </a:solidFill>
                <a:latin typeface="+mj-lt"/>
                <a:ea typeface="+mj-ea"/>
                <a:cs typeface="+mj-cs"/>
              </a:defRPr>
            </a:lvl1pPr>
            <a:lvl2pPr marL="456835" algn="l" rtl="0" fontAlgn="base">
              <a:spcBef>
                <a:spcPct val="0"/>
              </a:spcBef>
              <a:spcAft>
                <a:spcPct val="0"/>
              </a:spcAft>
              <a:defRPr kern="1200">
                <a:solidFill>
                  <a:schemeClr val="tx1"/>
                </a:solidFill>
                <a:latin typeface="+mj-lt"/>
                <a:ea typeface="+mj-ea"/>
                <a:cs typeface="+mj-cs"/>
              </a:defRPr>
            </a:lvl2pPr>
            <a:lvl3pPr marL="913670" algn="l" rtl="0" fontAlgn="base">
              <a:spcBef>
                <a:spcPct val="0"/>
              </a:spcBef>
              <a:spcAft>
                <a:spcPct val="0"/>
              </a:spcAft>
              <a:defRPr kern="1200">
                <a:solidFill>
                  <a:schemeClr val="tx1"/>
                </a:solidFill>
                <a:latin typeface="+mj-lt"/>
                <a:ea typeface="+mj-ea"/>
                <a:cs typeface="+mj-cs"/>
              </a:defRPr>
            </a:lvl3pPr>
            <a:lvl4pPr marL="1370505" algn="l" rtl="0" fontAlgn="base">
              <a:spcBef>
                <a:spcPct val="0"/>
              </a:spcBef>
              <a:spcAft>
                <a:spcPct val="0"/>
              </a:spcAft>
              <a:defRPr kern="1200">
                <a:solidFill>
                  <a:schemeClr val="tx1"/>
                </a:solidFill>
                <a:latin typeface="+mj-lt"/>
                <a:ea typeface="+mj-ea"/>
                <a:cs typeface="+mj-cs"/>
              </a:defRPr>
            </a:lvl4pPr>
            <a:lvl5pPr marL="1827336" algn="l" rtl="0" fontAlgn="base">
              <a:spcBef>
                <a:spcPct val="0"/>
              </a:spcBef>
              <a:spcAft>
                <a:spcPct val="0"/>
              </a:spcAft>
              <a:defRPr kern="1200">
                <a:solidFill>
                  <a:schemeClr val="tx1"/>
                </a:solidFill>
                <a:latin typeface="+mj-lt"/>
                <a:ea typeface="+mj-ea"/>
                <a:cs typeface="+mj-cs"/>
              </a:defRPr>
            </a:lvl5pPr>
            <a:lvl6pPr marL="2284166" algn="l" defTabSz="913670" rtl="0" eaLnBrk="1" latinLnBrk="0" hangingPunct="1">
              <a:defRPr kern="1200">
                <a:solidFill>
                  <a:schemeClr val="tx1"/>
                </a:solidFill>
                <a:latin typeface="+mj-lt"/>
                <a:ea typeface="+mj-ea"/>
                <a:cs typeface="+mj-cs"/>
              </a:defRPr>
            </a:lvl6pPr>
            <a:lvl7pPr marL="2741009" algn="l" defTabSz="913670" rtl="0" eaLnBrk="1" latinLnBrk="0" hangingPunct="1">
              <a:defRPr kern="1200">
                <a:solidFill>
                  <a:schemeClr val="tx1"/>
                </a:solidFill>
                <a:latin typeface="+mj-lt"/>
                <a:ea typeface="+mj-ea"/>
                <a:cs typeface="+mj-cs"/>
              </a:defRPr>
            </a:lvl7pPr>
            <a:lvl8pPr marL="3197838" algn="l" defTabSz="913670" rtl="0" eaLnBrk="1" latinLnBrk="0" hangingPunct="1">
              <a:defRPr kern="1200">
                <a:solidFill>
                  <a:schemeClr val="tx1"/>
                </a:solidFill>
                <a:latin typeface="+mj-lt"/>
                <a:ea typeface="+mj-ea"/>
                <a:cs typeface="+mj-cs"/>
              </a:defRPr>
            </a:lvl8pPr>
            <a:lvl9pPr marL="3654669" algn="l" defTabSz="913670" rtl="0" eaLnBrk="1" latinLnBrk="0" hangingPunct="1">
              <a:defRPr kern="1200">
                <a:solidFill>
                  <a:schemeClr val="tx1"/>
                </a:solidFill>
                <a:latin typeface="+mj-lt"/>
                <a:ea typeface="+mj-ea"/>
                <a:cs typeface="+mj-cs"/>
              </a:defRPr>
            </a:lvl9pPr>
          </a:lstStyle>
          <a:p>
            <a:pPr defTabSz="913685" fontAlgn="auto">
              <a:spcBef>
                <a:spcPts val="0"/>
              </a:spcBef>
              <a:spcAft>
                <a:spcPts val="0"/>
              </a:spcAft>
            </a:pPr>
            <a:fld id="{4C1362D4-5ABD-4326-94E6-7A5ADE3C9964}" type="slidenum">
              <a:rPr lang="en-US" sz="788" smtClean="0">
                <a:solidFill>
                  <a:srgbClr val="FF661C"/>
                </a:solidFill>
                <a:ea typeface="+mn-ea"/>
              </a:rPr>
              <a:pPr defTabSz="913685" fontAlgn="auto">
                <a:spcBef>
                  <a:spcPts val="0"/>
                </a:spcBef>
                <a:spcAft>
                  <a:spcPts val="0"/>
                </a:spcAft>
              </a:pPr>
              <a:t>‹#›</a:t>
            </a:fld>
            <a:endParaRPr lang="en-US" sz="788" dirty="0">
              <a:solidFill>
                <a:srgbClr val="FF661C"/>
              </a:solidFill>
              <a:ea typeface="+mn-ea"/>
            </a:endParaRPr>
          </a:p>
        </p:txBody>
      </p:sp>
      <p:sp>
        <p:nvSpPr>
          <p:cNvPr id="5" name="Text Placeholder 4"/>
          <p:cNvSpPr>
            <a:spLocks noGrp="1"/>
          </p:cNvSpPr>
          <p:nvPr>
            <p:ph type="body" idx="1"/>
          </p:nvPr>
        </p:nvSpPr>
        <p:spPr>
          <a:xfrm>
            <a:off x="457202" y="914402"/>
            <a:ext cx="8229601" cy="3714749"/>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6886014"/>
      </p:ext>
    </p:extLst>
  </p:cSld>
  <p:clrMap bg1="dk1" tx1="lt1" bg2="dk2" tx2="lt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3685" rtl="0" eaLnBrk="1" latinLnBrk="0" hangingPunct="1">
        <a:lnSpc>
          <a:spcPct val="80000"/>
        </a:lnSpc>
        <a:spcBef>
          <a:spcPct val="0"/>
        </a:spcBef>
        <a:buNone/>
        <a:defRPr sz="3225" b="0" kern="1200" cap="none" baseline="0">
          <a:solidFill>
            <a:schemeClr val="tx1"/>
          </a:solidFill>
          <a:latin typeface="+mj-lt"/>
          <a:ea typeface="+mj-ea"/>
          <a:cs typeface="+mj-cs"/>
        </a:defRPr>
      </a:lvl1pPr>
    </p:titleStyle>
    <p:bodyStyle>
      <a:lvl1pPr marL="274313" indent="-274313" algn="l" defTabSz="913685"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mn-lt"/>
          <a:ea typeface="+mn-ea"/>
          <a:cs typeface="+mn-cs"/>
        </a:defRPr>
      </a:lvl1pPr>
      <a:lvl2pPr marL="574661" indent="-228594" algn="l" defTabSz="913685" rtl="0" eaLnBrk="1" latinLnBrk="0" hangingPunct="1">
        <a:spcBef>
          <a:spcPct val="20000"/>
        </a:spcBef>
        <a:buClrTx/>
        <a:buFont typeface="Wingdings" panose="05000000000000000000" pitchFamily="2" charset="2"/>
        <a:buChar char="§"/>
        <a:defRPr lang="en-US" sz="1800" b="0" kern="1200" dirty="0" smtClean="0">
          <a:solidFill>
            <a:schemeClr val="tx1"/>
          </a:solidFill>
          <a:latin typeface="+mn-lt"/>
          <a:ea typeface="+mn-ea"/>
          <a:cs typeface="+mn-cs"/>
        </a:defRPr>
      </a:lvl2pPr>
      <a:lvl3pPr marL="766744" indent="-176209" algn="l" defTabSz="913685" rtl="0" eaLnBrk="1" latinLnBrk="0" hangingPunct="1">
        <a:spcBef>
          <a:spcPct val="20000"/>
        </a:spcBef>
        <a:buClrTx/>
        <a:buFont typeface="Wingdings" panose="05000000000000000000" pitchFamily="2" charset="2"/>
        <a:buChar char="§"/>
        <a:defRPr lang="en-US" sz="1500" b="0" kern="1200" dirty="0" smtClean="0">
          <a:solidFill>
            <a:schemeClr val="tx1"/>
          </a:solidFill>
          <a:latin typeface="+mn-lt"/>
          <a:ea typeface="+mn-ea"/>
          <a:cs typeface="+mn-cs"/>
        </a:defRPr>
      </a:lvl3pPr>
      <a:lvl4pPr marL="973114" indent="-153984" algn="l" defTabSz="913685" rtl="0" eaLnBrk="1" latinLnBrk="0" hangingPunct="1">
        <a:spcBef>
          <a:spcPct val="20000"/>
        </a:spcBef>
        <a:buClrTx/>
        <a:buFont typeface="Wingdings" panose="05000000000000000000" pitchFamily="2" charset="2"/>
        <a:buChar char="§"/>
        <a:defRPr lang="en-US" sz="1350" b="0" kern="1200" dirty="0" smtClean="0">
          <a:solidFill>
            <a:schemeClr val="tx1"/>
          </a:solidFill>
          <a:latin typeface="+mn-lt"/>
          <a:ea typeface="+mn-ea"/>
          <a:cs typeface="+mn-cs"/>
        </a:defRPr>
      </a:lvl4pPr>
      <a:lvl5pPr marL="1142972" indent="-125410" algn="l" defTabSz="913685" rtl="0" eaLnBrk="1" latinLnBrk="0" hangingPunct="1">
        <a:spcBef>
          <a:spcPct val="20000"/>
        </a:spcBef>
        <a:buClrTx/>
        <a:buFont typeface="Wingdings" panose="05000000000000000000" pitchFamily="2" charset="2"/>
        <a:buChar char="§"/>
        <a:defRPr lang="en-US" sz="1350" b="0" kern="1200" dirty="0">
          <a:solidFill>
            <a:schemeClr val="tx1"/>
          </a:solidFill>
          <a:latin typeface="+mn-lt"/>
          <a:ea typeface="+mn-ea"/>
          <a:cs typeface="+mn-cs"/>
        </a:defRPr>
      </a:lvl5pPr>
      <a:lvl6pPr marL="2512628" indent="-228428" algn="l" defTabSz="913685" rtl="0" eaLnBrk="1" latinLnBrk="0" hangingPunct="1">
        <a:spcBef>
          <a:spcPct val="20000"/>
        </a:spcBef>
        <a:buFont typeface="+mj-lt"/>
        <a:buChar char="•"/>
        <a:defRPr sz="2025" kern="1200">
          <a:solidFill>
            <a:schemeClr val="tx1"/>
          </a:solidFill>
          <a:latin typeface="+mn-lt"/>
          <a:ea typeface="+mn-ea"/>
          <a:cs typeface="+mn-cs"/>
        </a:defRPr>
      </a:lvl6pPr>
      <a:lvl7pPr marL="2969472" indent="-228428" algn="l" defTabSz="913685" rtl="0" eaLnBrk="1" latinLnBrk="0" hangingPunct="1">
        <a:spcBef>
          <a:spcPct val="20000"/>
        </a:spcBef>
        <a:buFont typeface="+mj-lt"/>
        <a:buChar char="•"/>
        <a:defRPr sz="2025" kern="1200">
          <a:solidFill>
            <a:schemeClr val="tx1"/>
          </a:solidFill>
          <a:latin typeface="+mn-lt"/>
          <a:ea typeface="+mn-ea"/>
          <a:cs typeface="+mn-cs"/>
        </a:defRPr>
      </a:lvl7pPr>
      <a:lvl8pPr marL="3426312" indent="-228428" algn="l" defTabSz="913685" rtl="0" eaLnBrk="1" latinLnBrk="0" hangingPunct="1">
        <a:spcBef>
          <a:spcPct val="20000"/>
        </a:spcBef>
        <a:buFont typeface="+mj-lt"/>
        <a:buChar char="•"/>
        <a:defRPr sz="2025" kern="1200">
          <a:solidFill>
            <a:schemeClr val="tx1"/>
          </a:solidFill>
          <a:latin typeface="+mn-lt"/>
          <a:ea typeface="+mn-ea"/>
          <a:cs typeface="+mn-cs"/>
        </a:defRPr>
      </a:lvl8pPr>
      <a:lvl9pPr marL="3883156" indent="-228428" algn="l" defTabSz="913685" rtl="0" eaLnBrk="1" latinLnBrk="0" hangingPunct="1">
        <a:spcBef>
          <a:spcPct val="20000"/>
        </a:spcBef>
        <a:buFont typeface="+mj-lt"/>
        <a:buChar char="•"/>
        <a:defRPr sz="2025" kern="1200">
          <a:solidFill>
            <a:schemeClr val="tx1"/>
          </a:solidFill>
          <a:latin typeface="+mn-lt"/>
          <a:ea typeface="+mn-ea"/>
          <a:cs typeface="+mn-cs"/>
        </a:defRPr>
      </a:lvl9pPr>
    </p:bodyStyle>
    <p:otherStyle>
      <a:defPPr>
        <a:defRPr lang="en-US"/>
      </a:defPPr>
      <a:lvl1pPr marL="0" algn="l" defTabSz="913685" rtl="0" eaLnBrk="1" latinLnBrk="0" hangingPunct="1">
        <a:defRPr sz="1800" kern="1200">
          <a:solidFill>
            <a:schemeClr val="tx1"/>
          </a:solidFill>
          <a:latin typeface="+mn-lt"/>
          <a:ea typeface="+mn-ea"/>
          <a:cs typeface="+mn-cs"/>
        </a:defRPr>
      </a:lvl1pPr>
      <a:lvl2pPr marL="456842" algn="l" defTabSz="913685" rtl="0" eaLnBrk="1" latinLnBrk="0" hangingPunct="1">
        <a:defRPr sz="1800" kern="1200">
          <a:solidFill>
            <a:schemeClr val="tx1"/>
          </a:solidFill>
          <a:latin typeface="+mn-lt"/>
          <a:ea typeface="+mn-ea"/>
          <a:cs typeface="+mn-cs"/>
        </a:defRPr>
      </a:lvl2pPr>
      <a:lvl3pPr marL="913685" algn="l" defTabSz="913685" rtl="0" eaLnBrk="1" latinLnBrk="0" hangingPunct="1">
        <a:defRPr sz="1800" kern="1200">
          <a:solidFill>
            <a:schemeClr val="tx1"/>
          </a:solidFill>
          <a:latin typeface="+mn-lt"/>
          <a:ea typeface="+mn-ea"/>
          <a:cs typeface="+mn-cs"/>
        </a:defRPr>
      </a:lvl3pPr>
      <a:lvl4pPr marL="1370528" algn="l" defTabSz="913685" rtl="0" eaLnBrk="1" latinLnBrk="0" hangingPunct="1">
        <a:defRPr sz="1800" kern="1200">
          <a:solidFill>
            <a:schemeClr val="tx1"/>
          </a:solidFill>
          <a:latin typeface="+mn-lt"/>
          <a:ea typeface="+mn-ea"/>
          <a:cs typeface="+mn-cs"/>
        </a:defRPr>
      </a:lvl4pPr>
      <a:lvl5pPr marL="1827368" algn="l" defTabSz="913685" rtl="0" eaLnBrk="1" latinLnBrk="0" hangingPunct="1">
        <a:defRPr sz="1800" kern="1200">
          <a:solidFill>
            <a:schemeClr val="tx1"/>
          </a:solidFill>
          <a:latin typeface="+mn-lt"/>
          <a:ea typeface="+mn-ea"/>
          <a:cs typeface="+mn-cs"/>
        </a:defRPr>
      </a:lvl5pPr>
      <a:lvl6pPr marL="2284205" algn="l" defTabSz="913685" rtl="0" eaLnBrk="1" latinLnBrk="0" hangingPunct="1">
        <a:defRPr sz="1800" kern="1200">
          <a:solidFill>
            <a:schemeClr val="tx1"/>
          </a:solidFill>
          <a:latin typeface="+mn-lt"/>
          <a:ea typeface="+mn-ea"/>
          <a:cs typeface="+mn-cs"/>
        </a:defRPr>
      </a:lvl6pPr>
      <a:lvl7pPr marL="2741054" algn="l" defTabSz="913685" rtl="0" eaLnBrk="1" latinLnBrk="0" hangingPunct="1">
        <a:defRPr sz="1800" kern="1200">
          <a:solidFill>
            <a:schemeClr val="tx1"/>
          </a:solidFill>
          <a:latin typeface="+mn-lt"/>
          <a:ea typeface="+mn-ea"/>
          <a:cs typeface="+mn-cs"/>
        </a:defRPr>
      </a:lvl7pPr>
      <a:lvl8pPr marL="3197892" algn="l" defTabSz="913685" rtl="0" eaLnBrk="1" latinLnBrk="0" hangingPunct="1">
        <a:defRPr sz="1800" kern="1200">
          <a:solidFill>
            <a:schemeClr val="tx1"/>
          </a:solidFill>
          <a:latin typeface="+mn-lt"/>
          <a:ea typeface="+mn-ea"/>
          <a:cs typeface="+mn-cs"/>
        </a:defRPr>
      </a:lvl8pPr>
      <a:lvl9pPr marL="3654731" algn="l" defTabSz="91368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916">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AA082E-F718-4573-86BE-161FFB1F4C3E}"/>
              </a:ext>
            </a:extLst>
          </p:cNvPr>
          <p:cNvSpPr>
            <a:spLocks noGrp="1"/>
          </p:cNvSpPr>
          <p:nvPr>
            <p:ph type="ctrTitle"/>
          </p:nvPr>
        </p:nvSpPr>
        <p:spPr>
          <a:xfrm>
            <a:off x="1143001" y="1276350"/>
            <a:ext cx="6858000" cy="1319619"/>
          </a:xfrm>
        </p:spPr>
        <p:txBody>
          <a:bodyPr/>
          <a:lstStyle/>
          <a:p>
            <a:r>
              <a:rPr lang="en-US" dirty="0"/>
              <a:t>Microservice Development for Blob Storage at Apptio</a:t>
            </a:r>
          </a:p>
        </p:txBody>
      </p:sp>
      <p:sp>
        <p:nvSpPr>
          <p:cNvPr id="5" name="Text Placeholder 4">
            <a:extLst>
              <a:ext uri="{FF2B5EF4-FFF2-40B4-BE49-F238E27FC236}">
                <a16:creationId xmlns:a16="http://schemas.microsoft.com/office/drawing/2014/main" id="{4B8BBDB4-4100-4996-B9AF-D71842A558AC}"/>
              </a:ext>
            </a:extLst>
          </p:cNvPr>
          <p:cNvSpPr>
            <a:spLocks noGrp="1"/>
          </p:cNvSpPr>
          <p:nvPr>
            <p:ph type="body" sz="quarter" idx="10"/>
          </p:nvPr>
        </p:nvSpPr>
        <p:spPr>
          <a:xfrm>
            <a:off x="1774989" y="3181350"/>
            <a:ext cx="5594022" cy="285750"/>
          </a:xfrm>
        </p:spPr>
        <p:txBody>
          <a:bodyPr/>
          <a:lstStyle/>
          <a:p>
            <a:r>
              <a:rPr lang="en-US" dirty="0"/>
              <a:t>Trenton Mueller</a:t>
            </a:r>
          </a:p>
          <a:p>
            <a:r>
              <a:rPr lang="en-US" dirty="0"/>
              <a:t>Advisor: Dr. Arnold Lund</a:t>
            </a:r>
          </a:p>
        </p:txBody>
      </p:sp>
      <p:sp>
        <p:nvSpPr>
          <p:cNvPr id="6" name="Text Placeholder 4">
            <a:extLst>
              <a:ext uri="{FF2B5EF4-FFF2-40B4-BE49-F238E27FC236}">
                <a16:creationId xmlns:a16="http://schemas.microsoft.com/office/drawing/2014/main" id="{880440D5-C97A-4F73-881A-E76CC301ACEF}"/>
              </a:ext>
            </a:extLst>
          </p:cNvPr>
          <p:cNvSpPr txBox="1">
            <a:spLocks/>
          </p:cNvSpPr>
          <p:nvPr/>
        </p:nvSpPr>
        <p:spPr>
          <a:xfrm>
            <a:off x="1774989" y="2602909"/>
            <a:ext cx="5594022" cy="285750"/>
          </a:xfrm>
          <a:prstGeom prst="rect">
            <a:avLst/>
          </a:prstGeom>
        </p:spPr>
        <p:txBody>
          <a:bodyPr vert="horz" lIns="0" tIns="0" rIns="0" bIns="0" rtlCol="0">
            <a:noAutofit/>
          </a:bodyPr>
          <a:lstStyle>
            <a:lvl1pPr marL="0" indent="0" algn="ctr" defTabSz="913670" rtl="0" eaLnBrk="1" latinLnBrk="0" hangingPunct="1">
              <a:spcBef>
                <a:spcPct val="20000"/>
              </a:spcBef>
              <a:buClr>
                <a:schemeClr val="accent1"/>
              </a:buClr>
              <a:buSzPct val="80000"/>
              <a:buFont typeface="Wingdings 3" panose="05040102010807070707" pitchFamily="18" charset="2"/>
              <a:buNone/>
              <a:defRPr lang="en-US" sz="2000" b="0" kern="1200">
                <a:solidFill>
                  <a:srgbClr val="FFFFFF"/>
                </a:solidFill>
                <a:latin typeface="+mn-lt"/>
                <a:ea typeface="+mn-ea"/>
                <a:cs typeface="+mn-cs"/>
              </a:defRPr>
            </a:lvl1pPr>
            <a:lvl2pPr marL="288695" indent="0" algn="l" defTabSz="913670" rtl="0" eaLnBrk="1" latinLnBrk="0" hangingPunct="1">
              <a:spcBef>
                <a:spcPct val="20000"/>
              </a:spcBef>
              <a:buClrTx/>
              <a:buFont typeface="Wingdings" panose="05000000000000000000" pitchFamily="2" charset="2"/>
              <a:buNone/>
              <a:defRPr lang="en-US" sz="1800" b="0" kern="1200">
                <a:solidFill>
                  <a:schemeClr val="tx1"/>
                </a:solidFill>
                <a:latin typeface="+mn-lt"/>
                <a:ea typeface="+mn-ea"/>
                <a:cs typeface="+mn-cs"/>
              </a:defRPr>
            </a:lvl2pPr>
            <a:lvl3pPr marL="569453" indent="0" algn="l" defTabSz="913670" rtl="0" eaLnBrk="1" latinLnBrk="0" hangingPunct="1">
              <a:spcBef>
                <a:spcPct val="20000"/>
              </a:spcBef>
              <a:buClrTx/>
              <a:buFont typeface="Wingdings" panose="05000000000000000000" pitchFamily="2" charset="2"/>
              <a:buNone/>
              <a:defRPr lang="en-US" sz="1500" b="0" kern="1200">
                <a:solidFill>
                  <a:schemeClr val="tx1"/>
                </a:solidFill>
                <a:latin typeface="+mn-lt"/>
                <a:ea typeface="+mn-ea"/>
                <a:cs typeface="+mn-cs"/>
              </a:defRPr>
            </a:lvl3pPr>
            <a:lvl4pPr marL="854973" indent="0" algn="l" defTabSz="913670" rtl="0" eaLnBrk="1" latinLnBrk="0" hangingPunct="1">
              <a:spcBef>
                <a:spcPct val="20000"/>
              </a:spcBef>
              <a:buClrTx/>
              <a:buFont typeface="Wingdings" panose="05000000000000000000" pitchFamily="2" charset="2"/>
              <a:buNone/>
              <a:defRPr lang="en-US" sz="1400" b="0" kern="1200">
                <a:solidFill>
                  <a:schemeClr val="tx1"/>
                </a:solidFill>
                <a:latin typeface="+mn-lt"/>
                <a:ea typeface="+mn-ea"/>
                <a:cs typeface="+mn-cs"/>
              </a:defRPr>
            </a:lvl4pPr>
            <a:lvl5pPr marL="1140495" indent="0" algn="l" defTabSz="913670" rtl="0" eaLnBrk="1" latinLnBrk="0" hangingPunct="1">
              <a:spcBef>
                <a:spcPct val="20000"/>
              </a:spcBef>
              <a:buClrTx/>
              <a:buFont typeface="Wingdings" panose="05000000000000000000" pitchFamily="2" charset="2"/>
              <a:buNone/>
              <a:defRPr lang="en-US" sz="1400" b="0" kern="1200">
                <a:solidFill>
                  <a:schemeClr val="tx1"/>
                </a:solidFill>
                <a:latin typeface="+mn-lt"/>
                <a:ea typeface="+mn-ea"/>
                <a:cs typeface="+mn-cs"/>
              </a:defRPr>
            </a:lvl5pPr>
            <a:lvl6pPr marL="2512586" indent="-228424" algn="l" defTabSz="913670" rtl="0" eaLnBrk="1" latinLnBrk="0" hangingPunct="1">
              <a:spcBef>
                <a:spcPct val="20000"/>
              </a:spcBef>
              <a:buFont typeface="+mj-lt"/>
              <a:buChar char="•"/>
              <a:defRPr sz="2000" kern="1200">
                <a:solidFill>
                  <a:schemeClr val="tx1"/>
                </a:solidFill>
                <a:latin typeface="+mn-lt"/>
                <a:ea typeface="+mn-ea"/>
                <a:cs typeface="+mn-cs"/>
              </a:defRPr>
            </a:lvl6pPr>
            <a:lvl7pPr marL="2969422" indent="-228424" algn="l" defTabSz="913670" rtl="0" eaLnBrk="1" latinLnBrk="0" hangingPunct="1">
              <a:spcBef>
                <a:spcPct val="20000"/>
              </a:spcBef>
              <a:buFont typeface="+mj-lt"/>
              <a:buChar char="•"/>
              <a:defRPr sz="2000" kern="1200">
                <a:solidFill>
                  <a:schemeClr val="tx1"/>
                </a:solidFill>
                <a:latin typeface="+mn-lt"/>
                <a:ea typeface="+mn-ea"/>
                <a:cs typeface="+mn-cs"/>
              </a:defRPr>
            </a:lvl7pPr>
            <a:lvl8pPr marL="3426255" indent="-228424" algn="l" defTabSz="913670" rtl="0" eaLnBrk="1" latinLnBrk="0" hangingPunct="1">
              <a:spcBef>
                <a:spcPct val="20000"/>
              </a:spcBef>
              <a:buFont typeface="+mj-lt"/>
              <a:buChar char="•"/>
              <a:defRPr sz="2000" kern="1200">
                <a:solidFill>
                  <a:schemeClr val="tx1"/>
                </a:solidFill>
                <a:latin typeface="+mn-lt"/>
                <a:ea typeface="+mn-ea"/>
                <a:cs typeface="+mn-cs"/>
              </a:defRPr>
            </a:lvl8pPr>
            <a:lvl9pPr marL="3883091" indent="-228424" algn="l" defTabSz="913670" rtl="0" eaLnBrk="1" latinLnBrk="0" hangingPunct="1">
              <a:spcBef>
                <a:spcPct val="20000"/>
              </a:spcBef>
              <a:buFont typeface="+mj-lt"/>
              <a:buChar char="•"/>
              <a:defRPr sz="2000" kern="1200">
                <a:solidFill>
                  <a:schemeClr val="tx1"/>
                </a:solidFill>
                <a:latin typeface="+mn-lt"/>
                <a:ea typeface="+mn-ea"/>
                <a:cs typeface="+mn-cs"/>
              </a:defRPr>
            </a:lvl9pPr>
          </a:lstStyle>
          <a:p>
            <a:pPr fontAlgn="auto">
              <a:spcAft>
                <a:spcPts val="0"/>
              </a:spcAft>
            </a:pPr>
            <a:r>
              <a:rPr lang="en-US" dirty="0"/>
              <a:t>Capstone Presentation</a:t>
            </a:r>
          </a:p>
        </p:txBody>
      </p:sp>
      <p:pic>
        <p:nvPicPr>
          <p:cNvPr id="1026" name="Picture 2" descr="Image result for uwb logo">
            <a:extLst>
              <a:ext uri="{FF2B5EF4-FFF2-40B4-BE49-F238E27FC236}">
                <a16:creationId xmlns:a16="http://schemas.microsoft.com/office/drawing/2014/main" id="{12F2F812-A200-40FA-A986-70C1ED2D5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980252"/>
            <a:ext cx="1201971" cy="1104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tio logo">
            <a:extLst>
              <a:ext uri="{FF2B5EF4-FFF2-40B4-BE49-F238E27FC236}">
                <a16:creationId xmlns:a16="http://schemas.microsoft.com/office/drawing/2014/main" id="{D402556B-A8DC-45BB-A05C-2B40F3BBE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316" y="4156221"/>
            <a:ext cx="2843390" cy="75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4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What’s Next?</a:t>
            </a:r>
          </a:p>
        </p:txBody>
      </p:sp>
      <p:sp>
        <p:nvSpPr>
          <p:cNvPr id="3" name="Text Placeholder 2"/>
          <p:cNvSpPr>
            <a:spLocks noGrp="1"/>
          </p:cNvSpPr>
          <p:nvPr>
            <p:ph type="body" sz="quarter" idx="10"/>
          </p:nvPr>
        </p:nvSpPr>
        <p:spPr>
          <a:xfrm>
            <a:off x="457197" y="914400"/>
            <a:ext cx="8229601" cy="3714750"/>
          </a:xfrm>
        </p:spPr>
        <p:txBody>
          <a:bodyPr>
            <a:normAutofit/>
          </a:bodyPr>
          <a:lstStyle/>
          <a:p>
            <a:r>
              <a:rPr lang="en-US" sz="2400" dirty="0"/>
              <a:t>Request authentication and authorization using Apptio’s </a:t>
            </a:r>
            <a:r>
              <a:rPr lang="en-US" sz="2400" dirty="0" err="1"/>
              <a:t>Frontdoor</a:t>
            </a:r>
            <a:r>
              <a:rPr lang="en-US" sz="2400" dirty="0"/>
              <a:t> system</a:t>
            </a:r>
          </a:p>
          <a:p>
            <a:r>
              <a:rPr lang="en-US" sz="2400" dirty="0"/>
              <a:t>Integration with BIIT to provide this alternative method of storing data blobs</a:t>
            </a:r>
          </a:p>
          <a:p>
            <a:r>
              <a:rPr lang="en-US" sz="2400" dirty="0"/>
              <a:t>Developing a process to convert MySQL blobs into Blob Store entries</a:t>
            </a:r>
          </a:p>
          <a:p>
            <a:r>
              <a:rPr lang="en-US" sz="2400" dirty="0"/>
              <a:t>Exploration of other Apptio services that can take advantage of this new Blob </a:t>
            </a:r>
            <a:r>
              <a:rPr lang="en-US" sz="2400"/>
              <a:t>Store service</a:t>
            </a:r>
            <a:endParaRPr lang="en-US" sz="2400" dirty="0"/>
          </a:p>
        </p:txBody>
      </p:sp>
    </p:spTree>
    <p:extLst>
      <p:ext uri="{BB962C8B-B14F-4D97-AF65-F5344CB8AC3E}">
        <p14:creationId xmlns:p14="http://schemas.microsoft.com/office/powerpoint/2010/main" val="248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0938DF62-A3B0-4AAB-9CB8-71CBAA3CD774}"/>
              </a:ext>
            </a:extLst>
          </p:cNvPr>
          <p:cNvPicPr>
            <a:picLocks noGrp="1" noChangeAspect="1"/>
          </p:cNvPicPr>
          <p:nvPr>
            <p:ph idx="1"/>
          </p:nvPr>
        </p:nvPicPr>
        <p:blipFill>
          <a:blip r:embed="rId2"/>
          <a:stretch>
            <a:fillRect/>
          </a:stretch>
        </p:blipFill>
        <p:spPr>
          <a:xfrm>
            <a:off x="1333500" y="106680"/>
            <a:ext cx="6477000" cy="4857750"/>
          </a:xfrm>
        </p:spPr>
      </p:pic>
    </p:spTree>
    <p:extLst>
      <p:ext uri="{BB962C8B-B14F-4D97-AF65-F5344CB8AC3E}">
        <p14:creationId xmlns:p14="http://schemas.microsoft.com/office/powerpoint/2010/main" val="96824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Company &amp; Team Overview</a:t>
            </a:r>
          </a:p>
        </p:txBody>
      </p:sp>
      <p:sp>
        <p:nvSpPr>
          <p:cNvPr id="3" name="Text Placeholder 2"/>
          <p:cNvSpPr>
            <a:spLocks noGrp="1"/>
          </p:cNvSpPr>
          <p:nvPr>
            <p:ph type="body" sz="quarter" idx="10"/>
          </p:nvPr>
        </p:nvSpPr>
        <p:spPr>
          <a:xfrm>
            <a:off x="457198" y="914400"/>
            <a:ext cx="4648202" cy="3714750"/>
          </a:xfrm>
        </p:spPr>
        <p:txBody>
          <a:bodyPr>
            <a:noAutofit/>
          </a:bodyPr>
          <a:lstStyle/>
          <a:p>
            <a:r>
              <a:rPr lang="en-US" dirty="0"/>
              <a:t>Bellevue-based company that develops technology business management software orientated around IT cost transparency, planning, and budgeting</a:t>
            </a:r>
          </a:p>
          <a:p>
            <a:r>
              <a:rPr lang="en-US" dirty="0"/>
              <a:t>Team </a:t>
            </a:r>
            <a:r>
              <a:rPr lang="en-US" dirty="0" err="1"/>
              <a:t>Multibox</a:t>
            </a:r>
            <a:endParaRPr lang="en-US" dirty="0"/>
          </a:p>
          <a:p>
            <a:pPr lvl="1"/>
            <a:r>
              <a:rPr lang="en-US" dirty="0"/>
              <a:t>Initial responsibility of converting software products to run in a distributed environment</a:t>
            </a:r>
          </a:p>
          <a:p>
            <a:pPr lvl="1"/>
            <a:r>
              <a:rPr lang="en-US" dirty="0"/>
              <a:t>Current focus on translating core software services into cloud-based microservices</a:t>
            </a:r>
          </a:p>
          <a:p>
            <a:pPr marL="346060" lvl="1" indent="0">
              <a:buNone/>
            </a:pPr>
            <a:endParaRPr lang="en-US" dirty="0"/>
          </a:p>
          <a:p>
            <a:endParaRPr lang="en-US" dirty="0"/>
          </a:p>
        </p:txBody>
      </p:sp>
      <p:pic>
        <p:nvPicPr>
          <p:cNvPr id="1026" name="Picture 2" descr="Image result for apptio logo">
            <a:extLst>
              <a:ext uri="{FF2B5EF4-FFF2-40B4-BE49-F238E27FC236}">
                <a16:creationId xmlns:a16="http://schemas.microsoft.com/office/drawing/2014/main" id="{95CA689E-2770-4A69-9FCF-024B6507D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742950"/>
            <a:ext cx="2895600" cy="7671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pptio">
            <a:extLst>
              <a:ext uri="{FF2B5EF4-FFF2-40B4-BE49-F238E27FC236}">
                <a16:creationId xmlns:a16="http://schemas.microsoft.com/office/drawing/2014/main" id="{3CA7535A-C325-4CF5-980B-53EB2E658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945" y="1737651"/>
            <a:ext cx="3592107" cy="2725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Project Motivation</a:t>
            </a:r>
          </a:p>
        </p:txBody>
      </p:sp>
      <p:sp>
        <p:nvSpPr>
          <p:cNvPr id="3" name="Text Placeholder 2"/>
          <p:cNvSpPr>
            <a:spLocks noGrp="1"/>
          </p:cNvSpPr>
          <p:nvPr>
            <p:ph type="body" sz="quarter" idx="10"/>
          </p:nvPr>
        </p:nvSpPr>
        <p:spPr>
          <a:xfrm>
            <a:off x="457198" y="914400"/>
            <a:ext cx="4648202" cy="3714750"/>
          </a:xfrm>
        </p:spPr>
        <p:txBody>
          <a:bodyPr>
            <a:normAutofit lnSpcReduction="10000"/>
          </a:bodyPr>
          <a:lstStyle/>
          <a:p>
            <a:r>
              <a:rPr lang="en-US" sz="2400" dirty="0"/>
              <a:t>Users can upload data directly to Apptio’s Flagship service (BIIT)</a:t>
            </a:r>
          </a:p>
          <a:p>
            <a:r>
              <a:rPr lang="en-US" sz="2400" dirty="0"/>
              <a:t>The binary data is then stored in a table within BIIT’s MySQL</a:t>
            </a:r>
          </a:p>
          <a:p>
            <a:pPr lvl="1"/>
            <a:r>
              <a:rPr lang="en-US" sz="2000" dirty="0"/>
              <a:t>These blob store tables can become very large even after compression</a:t>
            </a:r>
          </a:p>
          <a:p>
            <a:r>
              <a:rPr lang="en-US" sz="2400" dirty="0"/>
              <a:t>Bloats the disk footprint for the MySQL instances and their backups</a:t>
            </a:r>
          </a:p>
          <a:p>
            <a:pPr marL="0" indent="0">
              <a:buNone/>
            </a:pPr>
            <a:endParaRPr lang="en-US" dirty="0"/>
          </a:p>
          <a:p>
            <a:pPr lvl="1"/>
            <a:endParaRPr lang="en-US" dirty="0"/>
          </a:p>
          <a:p>
            <a:endParaRPr lang="en-US" dirty="0"/>
          </a:p>
        </p:txBody>
      </p:sp>
      <p:graphicFrame>
        <p:nvGraphicFramePr>
          <p:cNvPr id="5" name="Table 4">
            <a:extLst>
              <a:ext uri="{FF2B5EF4-FFF2-40B4-BE49-F238E27FC236}">
                <a16:creationId xmlns:a16="http://schemas.microsoft.com/office/drawing/2014/main" id="{95241834-3ADD-7F4B-BBB5-E272539180D9}"/>
              </a:ext>
            </a:extLst>
          </p:cNvPr>
          <p:cNvGraphicFramePr>
            <a:graphicFrameLocks noGrp="1"/>
          </p:cNvGraphicFramePr>
          <p:nvPr>
            <p:extLst>
              <p:ext uri="{D42A27DB-BD31-4B8C-83A1-F6EECF244321}">
                <p14:modId xmlns:p14="http://schemas.microsoft.com/office/powerpoint/2010/main" val="2823970078"/>
              </p:ext>
            </p:extLst>
          </p:nvPr>
        </p:nvGraphicFramePr>
        <p:xfrm>
          <a:off x="5486400" y="1830070"/>
          <a:ext cx="2938572" cy="1483360"/>
        </p:xfrm>
        <a:graphic>
          <a:graphicData uri="http://schemas.openxmlformats.org/drawingml/2006/table">
            <a:tbl>
              <a:tblPr firstRow="1" bandRow="1">
                <a:tableStyleId>{416A639A-1315-4925-A9F9-0ACB125E9685}</a:tableStyleId>
              </a:tblPr>
              <a:tblGrid>
                <a:gridCol w="1469286">
                  <a:extLst>
                    <a:ext uri="{9D8B030D-6E8A-4147-A177-3AD203B41FA5}">
                      <a16:colId xmlns:a16="http://schemas.microsoft.com/office/drawing/2014/main" val="2069353876"/>
                    </a:ext>
                  </a:extLst>
                </a:gridCol>
                <a:gridCol w="1469286">
                  <a:extLst>
                    <a:ext uri="{9D8B030D-6E8A-4147-A177-3AD203B41FA5}">
                      <a16:colId xmlns:a16="http://schemas.microsoft.com/office/drawing/2014/main" val="2112138979"/>
                    </a:ext>
                  </a:extLst>
                </a:gridCol>
              </a:tblGrid>
              <a:tr h="370840">
                <a:tc>
                  <a:txBody>
                    <a:bodyPr/>
                    <a:lstStyle/>
                    <a:p>
                      <a:r>
                        <a:rPr lang="en-US" dirty="0">
                          <a:solidFill>
                            <a:schemeClr val="accent1"/>
                          </a:solidFill>
                        </a:rPr>
                        <a:t>Customer</a:t>
                      </a:r>
                    </a:p>
                  </a:txBody>
                  <a:tcPr>
                    <a:lnL w="38100" cap="flat" cmpd="sng" algn="ctr">
                      <a:solidFill>
                        <a:schemeClr val="tx2"/>
                      </a:solidFill>
                      <a:prstDash val="solid"/>
                      <a:round/>
                      <a:headEnd type="none" w="med" len="med"/>
                      <a:tailEnd type="none" w="med" len="med"/>
                    </a:lnL>
                    <a:lnR>
                      <a:noFill/>
                    </a:lnR>
                    <a:lnT w="38100" cap="flat" cmpd="sng" algn="ctr">
                      <a:solidFill>
                        <a:schemeClr val="tx2"/>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solidFill>
                      <a:schemeClr val="bg1"/>
                    </a:solidFill>
                  </a:tcPr>
                </a:tc>
                <a:tc>
                  <a:txBody>
                    <a:bodyPr/>
                    <a:lstStyle/>
                    <a:p>
                      <a:r>
                        <a:rPr lang="en-US" dirty="0">
                          <a:solidFill>
                            <a:schemeClr val="accent1"/>
                          </a:solidFill>
                        </a:rPr>
                        <a:t>Blob Store</a:t>
                      </a:r>
                    </a:p>
                  </a:txBody>
                  <a:tcPr>
                    <a:lnL>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674090951"/>
                  </a:ext>
                </a:extLst>
              </a:tr>
              <a:tr h="370840">
                <a:tc>
                  <a:txBody>
                    <a:bodyPr/>
                    <a:lstStyle/>
                    <a:p>
                      <a:r>
                        <a:rPr lang="en-US" dirty="0"/>
                        <a:t>Customer 1</a:t>
                      </a:r>
                    </a:p>
                  </a:txBody>
                  <a:tcPr>
                    <a:lnL w="38100" cap="flat" cmpd="sng" algn="ctr">
                      <a:solidFill>
                        <a:schemeClr val="tx2"/>
                      </a:solidFill>
                      <a:prstDash val="solid"/>
                      <a:round/>
                      <a:headEnd type="none" w="med" len="med"/>
                      <a:tailEnd type="none" w="med" len="med"/>
                    </a:lnL>
                    <a:lnR>
                      <a:noFill/>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solidFill>
                      <a:schemeClr val="bg1"/>
                    </a:solidFill>
                  </a:tcPr>
                </a:tc>
                <a:tc>
                  <a:txBody>
                    <a:bodyPr/>
                    <a:lstStyle/>
                    <a:p>
                      <a:r>
                        <a:rPr lang="en-US" dirty="0"/>
                        <a:t>1.2 TB</a:t>
                      </a:r>
                    </a:p>
                  </a:txBody>
                  <a:tcPr>
                    <a:lnL>
                      <a:noFill/>
                    </a:lnL>
                    <a:lnR w="38100" cap="flat" cmpd="sng" algn="ctr">
                      <a:solidFill>
                        <a:schemeClr val="tx2"/>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83555346"/>
                  </a:ext>
                </a:extLst>
              </a:tr>
              <a:tr h="370840">
                <a:tc>
                  <a:txBody>
                    <a:bodyPr/>
                    <a:lstStyle/>
                    <a:p>
                      <a:r>
                        <a:rPr lang="en-US" dirty="0"/>
                        <a:t>Customer 2</a:t>
                      </a:r>
                    </a:p>
                  </a:txBody>
                  <a:tcPr>
                    <a:lnL w="38100" cap="flat" cmpd="sng" algn="ctr">
                      <a:solidFill>
                        <a:schemeClr val="tx2"/>
                      </a:solidFill>
                      <a:prstDash val="solid"/>
                      <a:round/>
                      <a:headEnd type="none" w="med" len="med"/>
                      <a:tailEnd type="none" w="med" len="med"/>
                    </a:lnL>
                    <a:lnR>
                      <a:noFill/>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solidFill>
                      <a:schemeClr val="bg1"/>
                    </a:solidFill>
                  </a:tcPr>
                </a:tc>
                <a:tc>
                  <a:txBody>
                    <a:bodyPr/>
                    <a:lstStyle/>
                    <a:p>
                      <a:r>
                        <a:rPr lang="en-US" dirty="0"/>
                        <a:t>777 GB</a:t>
                      </a:r>
                    </a:p>
                  </a:txBody>
                  <a:tcPr>
                    <a:lnL>
                      <a:noFill/>
                    </a:lnL>
                    <a:lnR w="38100" cap="flat" cmpd="sng" algn="ctr">
                      <a:solidFill>
                        <a:schemeClr val="tx2"/>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47759896"/>
                  </a:ext>
                </a:extLst>
              </a:tr>
              <a:tr h="370840">
                <a:tc>
                  <a:txBody>
                    <a:bodyPr/>
                    <a:lstStyle/>
                    <a:p>
                      <a:r>
                        <a:rPr lang="en-US" dirty="0"/>
                        <a:t>Customer 3</a:t>
                      </a:r>
                    </a:p>
                  </a:txBody>
                  <a:tcPr>
                    <a:lnL w="38100" cap="flat" cmpd="sng" algn="ctr">
                      <a:solidFill>
                        <a:schemeClr val="tx2"/>
                      </a:solidFill>
                      <a:prstDash val="solid"/>
                      <a:round/>
                      <a:headEnd type="none" w="med" len="med"/>
                      <a:tailEnd type="none" w="med" len="med"/>
                    </a:lnL>
                    <a:lnR>
                      <a:noFill/>
                    </a:lnR>
                    <a:lnT w="12700" cap="flat" cmpd="sng" algn="ctr">
                      <a:solidFill>
                        <a:schemeClr val="tx1"/>
                      </a:solidFill>
                      <a:prstDash val="sysDash"/>
                      <a:round/>
                      <a:headEnd type="none" w="med" len="med"/>
                      <a:tailEnd type="none" w="med" len="med"/>
                    </a:lnT>
                    <a:lnB w="381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r>
                        <a:rPr lang="en-US" dirty="0"/>
                        <a:t>1.02 TB</a:t>
                      </a:r>
                    </a:p>
                  </a:txBody>
                  <a:tcPr>
                    <a:lnL>
                      <a:noFill/>
                    </a:lnL>
                    <a:lnR w="38100" cap="flat" cmpd="sng" algn="ctr">
                      <a:solidFill>
                        <a:schemeClr val="tx2"/>
                      </a:solidFill>
                      <a:prstDash val="solid"/>
                      <a:round/>
                      <a:headEnd type="none" w="med" len="med"/>
                      <a:tailEnd type="none" w="med" len="med"/>
                    </a:lnR>
                    <a:lnT w="12700" cap="flat" cmpd="sng" algn="ctr">
                      <a:solidFill>
                        <a:schemeClr val="tx1"/>
                      </a:solidFill>
                      <a:prstDash val="sysDash"/>
                      <a:round/>
                      <a:headEnd type="none" w="med" len="med"/>
                      <a:tailEnd type="none" w="med" len="med"/>
                    </a:lnT>
                    <a:lnB w="38100" cap="flat" cmpd="sng" algn="ctr">
                      <a:solidFill>
                        <a:schemeClr val="tx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46764412"/>
                  </a:ext>
                </a:extLst>
              </a:tr>
            </a:tbl>
          </a:graphicData>
        </a:graphic>
      </p:graphicFrame>
    </p:spTree>
    <p:extLst>
      <p:ext uri="{BB962C8B-B14F-4D97-AF65-F5344CB8AC3E}">
        <p14:creationId xmlns:p14="http://schemas.microsoft.com/office/powerpoint/2010/main" val="385438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Project: Blob Store Service</a:t>
            </a:r>
          </a:p>
        </p:txBody>
      </p:sp>
      <p:sp>
        <p:nvSpPr>
          <p:cNvPr id="3" name="Text Placeholder 2"/>
          <p:cNvSpPr>
            <a:spLocks noGrp="1"/>
          </p:cNvSpPr>
          <p:nvPr>
            <p:ph type="body" sz="quarter" idx="10"/>
          </p:nvPr>
        </p:nvSpPr>
        <p:spPr>
          <a:xfrm>
            <a:off x="457197" y="914400"/>
            <a:ext cx="8229601" cy="3714750"/>
          </a:xfrm>
        </p:spPr>
        <p:txBody>
          <a:bodyPr>
            <a:normAutofit/>
          </a:bodyPr>
          <a:lstStyle/>
          <a:p>
            <a:pPr marL="0" indent="0">
              <a:buNone/>
            </a:pPr>
            <a:r>
              <a:rPr lang="en-US" sz="2600" dirty="0"/>
              <a:t>Create a data storage service for handling uploaded data blobs utilizing AWS S3 and DynamoDB</a:t>
            </a:r>
          </a:p>
          <a:p>
            <a:pPr marL="0" indent="0">
              <a:buNone/>
            </a:pPr>
            <a:r>
              <a:rPr lang="en-US" sz="2400" b="1" dirty="0">
                <a:latin typeface="+mj-lt"/>
              </a:rPr>
              <a:t>Core Components</a:t>
            </a:r>
          </a:p>
          <a:p>
            <a:r>
              <a:rPr lang="en-US" sz="2000" dirty="0"/>
              <a:t>S3, storing the actual data and creating </a:t>
            </a:r>
            <a:r>
              <a:rPr lang="en-US" sz="2000" dirty="0" err="1"/>
              <a:t>presigned</a:t>
            </a:r>
            <a:r>
              <a:rPr lang="en-US" sz="2000" dirty="0"/>
              <a:t> URLs</a:t>
            </a:r>
          </a:p>
          <a:p>
            <a:r>
              <a:rPr lang="en-US" sz="2000" dirty="0"/>
              <a:t>DynamoDB, storing mappings of blob IDs to S3 keys</a:t>
            </a:r>
          </a:p>
          <a:p>
            <a:r>
              <a:rPr lang="en-US" sz="2000" dirty="0"/>
              <a:t>KMS, handling CMKs for per customer object encryption</a:t>
            </a:r>
          </a:p>
          <a:p>
            <a:r>
              <a:rPr lang="en-US" sz="2000" dirty="0" err="1"/>
              <a:t>Frontdoor</a:t>
            </a:r>
            <a:r>
              <a:rPr lang="en-US" sz="2000" dirty="0"/>
              <a:t>, Apptio’s authentication/authorization service</a:t>
            </a:r>
          </a:p>
          <a:p>
            <a:r>
              <a:rPr lang="en-US" sz="2000" dirty="0"/>
              <a:t>Apptio Kubernetes Platform, service deployment</a:t>
            </a:r>
          </a:p>
          <a:p>
            <a:pPr marL="0" indent="0">
              <a:buNone/>
            </a:pPr>
            <a:endParaRPr lang="en-US" sz="2000" dirty="0"/>
          </a:p>
          <a:p>
            <a:pPr marL="0" indent="0">
              <a:buNone/>
            </a:pPr>
            <a:endParaRPr lang="en-US" dirty="0"/>
          </a:p>
          <a:p>
            <a:pPr lvl="1"/>
            <a:endParaRPr lang="en-US" dirty="0"/>
          </a:p>
          <a:p>
            <a:endParaRPr lang="en-US" dirty="0"/>
          </a:p>
        </p:txBody>
      </p:sp>
      <p:sp>
        <p:nvSpPr>
          <p:cNvPr id="6" name="Text Placeholder 2">
            <a:extLst>
              <a:ext uri="{FF2B5EF4-FFF2-40B4-BE49-F238E27FC236}">
                <a16:creationId xmlns:a16="http://schemas.microsoft.com/office/drawing/2014/main" id="{141BF6F9-A175-9443-88A2-755C39C0B4F7}"/>
              </a:ext>
            </a:extLst>
          </p:cNvPr>
          <p:cNvSpPr txBox="1">
            <a:spLocks/>
          </p:cNvSpPr>
          <p:nvPr/>
        </p:nvSpPr>
        <p:spPr>
          <a:xfrm>
            <a:off x="457193" y="1801757"/>
            <a:ext cx="8229601" cy="1752600"/>
          </a:xfrm>
          <a:prstGeom prst="rect">
            <a:avLst/>
          </a:prstGeom>
        </p:spPr>
        <p:txBody>
          <a:bodyPr vert="horz" lIns="0" tIns="0" rIns="0" bIns="0" rtlCol="0">
            <a:normAutofit/>
          </a:bodyPr>
          <a:lstStyle>
            <a:lvl1pPr marL="274309" indent="-274309" algn="l" defTabSz="913670" rtl="0" eaLnBrk="1" latinLnBrk="0" hangingPunct="1">
              <a:spcBef>
                <a:spcPct val="20000"/>
              </a:spcBef>
              <a:buClr>
                <a:schemeClr val="accent1"/>
              </a:buClr>
              <a:buSzPct val="80000"/>
              <a:buFont typeface="Wingdings 3" panose="05040102010807070707" pitchFamily="18" charset="2"/>
              <a:buChar char=""/>
              <a:defRPr lang="en-US" sz="2100" b="0" kern="1200" dirty="0" smtClean="0">
                <a:solidFill>
                  <a:schemeClr val="tx1"/>
                </a:solidFill>
                <a:latin typeface="+mn-lt"/>
                <a:ea typeface="+mn-ea"/>
                <a:cs typeface="+mn-cs"/>
              </a:defRPr>
            </a:lvl1pPr>
            <a:lvl2pPr marL="574651" indent="-228591" algn="l" defTabSz="913670" rtl="0" eaLnBrk="1" latinLnBrk="0" hangingPunct="1">
              <a:spcBef>
                <a:spcPct val="20000"/>
              </a:spcBef>
              <a:buClrTx/>
              <a:buFont typeface="Wingdings" panose="05000000000000000000" pitchFamily="2" charset="2"/>
              <a:buChar char="§"/>
              <a:defRPr lang="en-US" sz="1800" b="0" kern="1200" dirty="0" smtClean="0">
                <a:solidFill>
                  <a:schemeClr val="tx1"/>
                </a:solidFill>
                <a:latin typeface="+mn-lt"/>
                <a:ea typeface="+mn-ea"/>
                <a:cs typeface="+mn-cs"/>
              </a:defRPr>
            </a:lvl2pPr>
            <a:lvl3pPr marL="766731" indent="-176206" algn="l" defTabSz="913670" rtl="0" eaLnBrk="1" latinLnBrk="0" hangingPunct="1">
              <a:spcBef>
                <a:spcPct val="20000"/>
              </a:spcBef>
              <a:buClrTx/>
              <a:buFont typeface="Wingdings" panose="05000000000000000000" pitchFamily="2" charset="2"/>
              <a:buChar char="§"/>
              <a:defRPr lang="en-US" sz="1500" b="0" kern="1200" dirty="0" smtClean="0">
                <a:solidFill>
                  <a:schemeClr val="tx1"/>
                </a:solidFill>
                <a:latin typeface="+mn-lt"/>
                <a:ea typeface="+mn-ea"/>
                <a:cs typeface="+mn-cs"/>
              </a:defRPr>
            </a:lvl3pPr>
            <a:lvl4pPr marL="973097" indent="-153981" algn="l" defTabSz="913670" rtl="0" eaLnBrk="1" latinLnBrk="0" hangingPunct="1">
              <a:spcBef>
                <a:spcPct val="20000"/>
              </a:spcBef>
              <a:buClrTx/>
              <a:buFont typeface="Wingdings" panose="05000000000000000000" pitchFamily="2" charset="2"/>
              <a:buChar char="§"/>
              <a:defRPr lang="en-US" sz="1400" b="0" kern="1200" dirty="0" smtClean="0">
                <a:solidFill>
                  <a:schemeClr val="tx1"/>
                </a:solidFill>
                <a:latin typeface="+mn-lt"/>
                <a:ea typeface="+mn-ea"/>
                <a:cs typeface="+mn-cs"/>
              </a:defRPr>
            </a:lvl4pPr>
            <a:lvl5pPr marL="1142952" indent="-125408" algn="l" defTabSz="913670" rtl="0" eaLnBrk="1" latinLnBrk="0" hangingPunct="1">
              <a:spcBef>
                <a:spcPct val="20000"/>
              </a:spcBef>
              <a:buClrTx/>
              <a:buFont typeface="Wingdings" panose="05000000000000000000" pitchFamily="2" charset="2"/>
              <a:buChar char="§"/>
              <a:defRPr lang="en-US" sz="1400" b="0" kern="1200" dirty="0">
                <a:solidFill>
                  <a:schemeClr val="tx1"/>
                </a:solidFill>
                <a:latin typeface="+mn-lt"/>
                <a:ea typeface="+mn-ea"/>
                <a:cs typeface="+mn-cs"/>
              </a:defRPr>
            </a:lvl5pPr>
            <a:lvl6pPr marL="2512586" indent="-228424" algn="l" defTabSz="913670" rtl="0" eaLnBrk="1" latinLnBrk="0" hangingPunct="1">
              <a:spcBef>
                <a:spcPct val="20000"/>
              </a:spcBef>
              <a:buFont typeface="+mj-lt"/>
              <a:buChar char="•"/>
              <a:defRPr sz="2000" kern="1200">
                <a:solidFill>
                  <a:schemeClr val="tx1"/>
                </a:solidFill>
                <a:latin typeface="+mn-lt"/>
                <a:ea typeface="+mn-ea"/>
                <a:cs typeface="+mn-cs"/>
              </a:defRPr>
            </a:lvl6pPr>
            <a:lvl7pPr marL="2969422" indent="-228424" algn="l" defTabSz="913670" rtl="0" eaLnBrk="1" latinLnBrk="0" hangingPunct="1">
              <a:spcBef>
                <a:spcPct val="20000"/>
              </a:spcBef>
              <a:buFont typeface="+mj-lt"/>
              <a:buChar char="•"/>
              <a:defRPr sz="2000" kern="1200">
                <a:solidFill>
                  <a:schemeClr val="tx1"/>
                </a:solidFill>
                <a:latin typeface="+mn-lt"/>
                <a:ea typeface="+mn-ea"/>
                <a:cs typeface="+mn-cs"/>
              </a:defRPr>
            </a:lvl7pPr>
            <a:lvl8pPr marL="3426255" indent="-228424" algn="l" defTabSz="913670" rtl="0" eaLnBrk="1" latinLnBrk="0" hangingPunct="1">
              <a:spcBef>
                <a:spcPct val="20000"/>
              </a:spcBef>
              <a:buFont typeface="+mj-lt"/>
              <a:buChar char="•"/>
              <a:defRPr sz="2000" kern="1200">
                <a:solidFill>
                  <a:schemeClr val="tx1"/>
                </a:solidFill>
                <a:latin typeface="+mn-lt"/>
                <a:ea typeface="+mn-ea"/>
                <a:cs typeface="+mn-cs"/>
              </a:defRPr>
            </a:lvl8pPr>
            <a:lvl9pPr marL="3883091" indent="-228424" algn="l" defTabSz="913670" rtl="0" eaLnBrk="1" latinLnBrk="0" hangingPunct="1">
              <a:spcBef>
                <a:spcPct val="20000"/>
              </a:spcBef>
              <a:buFont typeface="+mj-lt"/>
              <a:buChar char="•"/>
              <a:defRPr sz="2000" kern="1200">
                <a:solidFill>
                  <a:schemeClr val="tx1"/>
                </a:solidFill>
                <a:latin typeface="+mn-lt"/>
                <a:ea typeface="+mn-ea"/>
                <a:cs typeface="+mn-cs"/>
              </a:defRPr>
            </a:lvl9pPr>
          </a:lstStyle>
          <a:p>
            <a:pPr marL="0" indent="0">
              <a:buNone/>
            </a:pPr>
            <a:r>
              <a:rPr lang="en-US" sz="2400" b="1" dirty="0">
                <a:latin typeface="+mj-lt"/>
                <a:ea typeface="Cambria Math" panose="02040503050406030204" pitchFamily="18" charset="0"/>
                <a:cs typeface="Courier New" panose="02070309020205020404" pitchFamily="49" charset="0"/>
              </a:rPr>
              <a:t>RESTful API Outline</a:t>
            </a:r>
          </a:p>
          <a:p>
            <a:pPr marL="0" indent="0">
              <a:buNone/>
            </a:pPr>
            <a:r>
              <a:rPr lang="en-US" sz="2000" dirty="0">
                <a:latin typeface="Courier New" panose="02070309020205020404" pitchFamily="49" charset="0"/>
                <a:ea typeface="Cambria Math" panose="02040503050406030204" pitchFamily="18" charset="0"/>
                <a:cs typeface="Courier New" panose="02070309020205020404" pitchFamily="49" charset="0"/>
              </a:rPr>
              <a:t>POST /blobs </a:t>
            </a:r>
            <a:r>
              <a:rPr lang="en-US" sz="2000" dirty="0">
                <a:latin typeface="Courier New" panose="02070309020205020404" pitchFamily="49" charset="0"/>
                <a:ea typeface="Cambria Math" panose="02040503050406030204" pitchFamily="18" charset="0"/>
                <a:cs typeface="Courier New" panose="02070309020205020404" pitchFamily="49" charset="0"/>
                <a:sym typeface="Wingdings" pitchFamily="2" charset="2"/>
              </a:rPr>
              <a:t>--&gt; </a:t>
            </a:r>
            <a:r>
              <a:rPr lang="en-US" sz="2000" dirty="0" err="1">
                <a:latin typeface="Courier New" panose="02070309020205020404" pitchFamily="49" charset="0"/>
                <a:ea typeface="Cambria Math" panose="02040503050406030204" pitchFamily="18" charset="0"/>
                <a:cs typeface="Courier New" panose="02070309020205020404" pitchFamily="49" charset="0"/>
                <a:sym typeface="Wingdings" pitchFamily="2" charset="2"/>
              </a:rPr>
              <a:t>Presigned</a:t>
            </a:r>
            <a:r>
              <a:rPr lang="en-US" sz="2000" dirty="0">
                <a:latin typeface="Courier New" panose="02070309020205020404" pitchFamily="49" charset="0"/>
                <a:ea typeface="Cambria Math" panose="02040503050406030204" pitchFamily="18" charset="0"/>
                <a:cs typeface="Courier New" panose="02070309020205020404" pitchFamily="49" charset="0"/>
                <a:sym typeface="Wingdings" pitchFamily="2" charset="2"/>
              </a:rPr>
              <a:t> PUT</a:t>
            </a:r>
          </a:p>
          <a:p>
            <a:pPr marL="0" indent="0">
              <a:buNone/>
            </a:pPr>
            <a:r>
              <a:rPr lang="en-US" sz="2000" dirty="0">
                <a:latin typeface="Courier New" panose="02070309020205020404" pitchFamily="49" charset="0"/>
                <a:ea typeface="Cambria Math" panose="02040503050406030204" pitchFamily="18" charset="0"/>
                <a:cs typeface="Courier New" panose="02070309020205020404" pitchFamily="49" charset="0"/>
              </a:rPr>
              <a:t>PUT  /blobs/{ID}/complete --&gt; 200 OK</a:t>
            </a:r>
          </a:p>
          <a:p>
            <a:pPr marL="0" indent="0">
              <a:buNone/>
            </a:pPr>
            <a:r>
              <a:rPr lang="en-US" sz="2000" dirty="0">
                <a:latin typeface="Courier New" panose="02070309020205020404" pitchFamily="49" charset="0"/>
                <a:ea typeface="Cambria Math" panose="02040503050406030204" pitchFamily="18" charset="0"/>
                <a:cs typeface="Courier New" panose="02070309020205020404" pitchFamily="49" charset="0"/>
              </a:rPr>
              <a:t>GET  /blobs/{ID} --&gt; </a:t>
            </a:r>
            <a:r>
              <a:rPr lang="en-US" sz="2000" dirty="0" err="1">
                <a:latin typeface="Courier New" panose="02070309020205020404" pitchFamily="49" charset="0"/>
                <a:ea typeface="Cambria Math" panose="02040503050406030204" pitchFamily="18" charset="0"/>
                <a:cs typeface="Courier New" panose="02070309020205020404" pitchFamily="49" charset="0"/>
              </a:rPr>
              <a:t>Presigned</a:t>
            </a:r>
            <a:r>
              <a:rPr lang="en-US" sz="2000" dirty="0">
                <a:latin typeface="Courier New" panose="02070309020205020404" pitchFamily="49" charset="0"/>
                <a:ea typeface="Cambria Math" panose="02040503050406030204" pitchFamily="18" charset="0"/>
                <a:cs typeface="Courier New" panose="02070309020205020404" pitchFamily="49" charset="0"/>
              </a:rPr>
              <a:t> GET</a:t>
            </a:r>
            <a:endParaRPr lang="en-US" dirty="0"/>
          </a:p>
          <a:p>
            <a:pPr fontAlgn="auto">
              <a:spcAft>
                <a:spcPts val="0"/>
              </a:spcAft>
            </a:pPr>
            <a:endParaRPr lang="en-US" dirty="0"/>
          </a:p>
        </p:txBody>
      </p:sp>
    </p:spTree>
    <p:extLst>
      <p:ext uri="{BB962C8B-B14F-4D97-AF65-F5344CB8AC3E}">
        <p14:creationId xmlns:p14="http://schemas.microsoft.com/office/powerpoint/2010/main" val="192291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Process</a:t>
            </a:r>
          </a:p>
        </p:txBody>
      </p:sp>
      <p:sp>
        <p:nvSpPr>
          <p:cNvPr id="3" name="Text Placeholder 2"/>
          <p:cNvSpPr>
            <a:spLocks noGrp="1"/>
          </p:cNvSpPr>
          <p:nvPr>
            <p:ph type="body" sz="quarter" idx="10"/>
          </p:nvPr>
        </p:nvSpPr>
        <p:spPr>
          <a:xfrm>
            <a:off x="457197" y="914400"/>
            <a:ext cx="8229601" cy="3714750"/>
          </a:xfrm>
        </p:spPr>
        <p:txBody>
          <a:bodyPr>
            <a:normAutofit/>
          </a:bodyPr>
          <a:lstStyle/>
          <a:p>
            <a:pPr marL="0" indent="0">
              <a:buNone/>
            </a:pPr>
            <a:r>
              <a:rPr lang="en-US" sz="2800" b="1" dirty="0">
                <a:latin typeface="+mj-lt"/>
              </a:rPr>
              <a:t>Design</a:t>
            </a:r>
          </a:p>
          <a:p>
            <a:r>
              <a:rPr lang="en-US" sz="2000" dirty="0"/>
              <a:t>Meeting with product stakeholders to determine requirements</a:t>
            </a:r>
          </a:p>
          <a:p>
            <a:r>
              <a:rPr lang="en-US" sz="2000" dirty="0"/>
              <a:t>Approval from the information security team</a:t>
            </a:r>
          </a:p>
          <a:p>
            <a:pPr marL="0" indent="0">
              <a:buNone/>
            </a:pPr>
            <a:r>
              <a:rPr lang="en-US" sz="2800" b="1" dirty="0">
                <a:latin typeface="+mj-lt"/>
              </a:rPr>
              <a:t>Implementation</a:t>
            </a:r>
          </a:p>
          <a:p>
            <a:r>
              <a:rPr lang="en-US" sz="2000" dirty="0"/>
              <a:t>Dividing work among team members</a:t>
            </a:r>
          </a:p>
          <a:p>
            <a:r>
              <a:rPr lang="en-US" sz="2000" dirty="0"/>
              <a:t>Participating in daily scrums to check in on progress</a:t>
            </a:r>
          </a:p>
          <a:p>
            <a:r>
              <a:rPr lang="en-US" sz="2000" dirty="0"/>
              <a:t>Using comprehensive code reviews to ensure code quality</a:t>
            </a:r>
          </a:p>
          <a:p>
            <a:pPr marL="0" indent="0">
              <a:buNone/>
            </a:pPr>
            <a:r>
              <a:rPr lang="en-US" sz="2800" b="1" dirty="0">
                <a:latin typeface="+mj-lt"/>
              </a:rPr>
              <a:t>Testing</a:t>
            </a:r>
          </a:p>
          <a:p>
            <a:r>
              <a:rPr lang="en-US" sz="2000" dirty="0"/>
              <a:t>Developing unit and functional tests to validate code</a:t>
            </a:r>
          </a:p>
          <a:p>
            <a:pPr lvl="1"/>
            <a:endParaRPr lang="en-US" dirty="0"/>
          </a:p>
          <a:p>
            <a:endParaRPr lang="en-US" dirty="0"/>
          </a:p>
        </p:txBody>
      </p:sp>
    </p:spTree>
    <p:extLst>
      <p:ext uri="{BB962C8B-B14F-4D97-AF65-F5344CB8AC3E}">
        <p14:creationId xmlns:p14="http://schemas.microsoft.com/office/powerpoint/2010/main" val="178483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My Contributions</a:t>
            </a:r>
          </a:p>
        </p:txBody>
      </p:sp>
      <p:sp>
        <p:nvSpPr>
          <p:cNvPr id="3" name="Text Placeholder 2"/>
          <p:cNvSpPr>
            <a:spLocks noGrp="1"/>
          </p:cNvSpPr>
          <p:nvPr>
            <p:ph type="body" sz="quarter" idx="10"/>
          </p:nvPr>
        </p:nvSpPr>
        <p:spPr>
          <a:xfrm>
            <a:off x="457197" y="914400"/>
            <a:ext cx="8229601" cy="3714750"/>
          </a:xfrm>
        </p:spPr>
        <p:txBody>
          <a:bodyPr>
            <a:normAutofit lnSpcReduction="10000"/>
          </a:bodyPr>
          <a:lstStyle/>
          <a:p>
            <a:pPr marL="0" indent="0">
              <a:buNone/>
            </a:pPr>
            <a:r>
              <a:rPr lang="en-US" sz="2400" b="1" dirty="0">
                <a:latin typeface="+mj-lt"/>
              </a:rPr>
              <a:t>Project Setup</a:t>
            </a:r>
          </a:p>
          <a:p>
            <a:r>
              <a:rPr lang="en-US" sz="2400" dirty="0" err="1"/>
              <a:t>Dropwizard</a:t>
            </a:r>
            <a:r>
              <a:rPr lang="en-US" sz="2400" dirty="0"/>
              <a:t> Gitlab repository with CI/CD</a:t>
            </a:r>
          </a:p>
          <a:p>
            <a:r>
              <a:rPr lang="en-US" sz="2400" dirty="0"/>
              <a:t>AKP deployment</a:t>
            </a:r>
          </a:p>
          <a:p>
            <a:pPr marL="0" indent="0">
              <a:buNone/>
            </a:pPr>
            <a:r>
              <a:rPr lang="en-US" sz="2400" b="1" dirty="0">
                <a:latin typeface="+mj-lt"/>
              </a:rPr>
              <a:t>S3 Module</a:t>
            </a:r>
          </a:p>
          <a:p>
            <a:r>
              <a:rPr lang="en-US" sz="2400" dirty="0"/>
              <a:t>Retrieve </a:t>
            </a:r>
            <a:r>
              <a:rPr lang="en-US" sz="2400" dirty="0" err="1"/>
              <a:t>presigned</a:t>
            </a:r>
            <a:r>
              <a:rPr lang="en-US" sz="2400" dirty="0"/>
              <a:t> GET/PUT URLs</a:t>
            </a:r>
          </a:p>
          <a:p>
            <a:r>
              <a:rPr lang="en-US" sz="2400" dirty="0"/>
              <a:t>Object encryption using a service generated CMK</a:t>
            </a:r>
          </a:p>
          <a:p>
            <a:pPr marL="0" indent="0">
              <a:buNone/>
            </a:pPr>
            <a:r>
              <a:rPr lang="en-US" sz="2400" b="1" dirty="0">
                <a:latin typeface="+mj-lt"/>
              </a:rPr>
              <a:t>API Endpoints</a:t>
            </a:r>
          </a:p>
          <a:p>
            <a:r>
              <a:rPr lang="en-US" sz="2400" dirty="0"/>
              <a:t>Bringing everything together</a:t>
            </a:r>
          </a:p>
          <a:p>
            <a:r>
              <a:rPr lang="en-US" sz="2400" dirty="0"/>
              <a:t>Upload and download blobs</a:t>
            </a:r>
          </a:p>
          <a:p>
            <a:endParaRPr lang="en-US" dirty="0"/>
          </a:p>
          <a:p>
            <a:pPr lvl="1"/>
            <a:endParaRPr lang="en-US" dirty="0"/>
          </a:p>
          <a:p>
            <a:endParaRPr lang="en-US" dirty="0"/>
          </a:p>
        </p:txBody>
      </p:sp>
      <p:pic>
        <p:nvPicPr>
          <p:cNvPr id="6" name="Picture 5">
            <a:extLst>
              <a:ext uri="{FF2B5EF4-FFF2-40B4-BE49-F238E27FC236}">
                <a16:creationId xmlns:a16="http://schemas.microsoft.com/office/drawing/2014/main" id="{ADBEC33B-A45F-1646-985C-9093D105EC15}"/>
              </a:ext>
            </a:extLst>
          </p:cNvPr>
          <p:cNvPicPr>
            <a:picLocks noChangeAspect="1"/>
          </p:cNvPicPr>
          <p:nvPr/>
        </p:nvPicPr>
        <p:blipFill>
          <a:blip r:embed="rId2"/>
          <a:stretch>
            <a:fillRect/>
          </a:stretch>
        </p:blipFill>
        <p:spPr>
          <a:xfrm>
            <a:off x="1726215" y="2114550"/>
            <a:ext cx="5691563" cy="2691724"/>
          </a:xfrm>
          <a:prstGeom prst="rect">
            <a:avLst/>
          </a:prstGeom>
          <a:ln w="38100">
            <a:solidFill>
              <a:schemeClr val="tx2"/>
            </a:solidFill>
          </a:ln>
        </p:spPr>
      </p:pic>
    </p:spTree>
    <p:extLst>
      <p:ext uri="{BB962C8B-B14F-4D97-AF65-F5344CB8AC3E}">
        <p14:creationId xmlns:p14="http://schemas.microsoft.com/office/powerpoint/2010/main" val="155197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Result</a:t>
            </a:r>
          </a:p>
        </p:txBody>
      </p:sp>
      <p:sp>
        <p:nvSpPr>
          <p:cNvPr id="3" name="Text Placeholder 2"/>
          <p:cNvSpPr>
            <a:spLocks noGrp="1"/>
          </p:cNvSpPr>
          <p:nvPr>
            <p:ph type="body" sz="quarter" idx="10"/>
          </p:nvPr>
        </p:nvSpPr>
        <p:spPr>
          <a:xfrm>
            <a:off x="457197" y="914400"/>
            <a:ext cx="8229601" cy="3714750"/>
          </a:xfrm>
        </p:spPr>
        <p:txBody>
          <a:bodyPr>
            <a:normAutofit lnSpcReduction="10000"/>
          </a:bodyPr>
          <a:lstStyle/>
          <a:p>
            <a:r>
              <a:rPr lang="en-US" sz="2400" dirty="0"/>
              <a:t>Implementation of the blob store’s core functionality</a:t>
            </a:r>
          </a:p>
          <a:p>
            <a:pPr lvl="1"/>
            <a:r>
              <a:rPr lang="en-US" sz="2100" dirty="0"/>
              <a:t>Development </a:t>
            </a:r>
            <a:r>
              <a:rPr lang="en-US" sz="2000" dirty="0"/>
              <a:t>build currently deployed on AKP and capable of handling blob uploads and downloads</a:t>
            </a:r>
          </a:p>
          <a:p>
            <a:pPr lvl="1"/>
            <a:r>
              <a:rPr lang="en-US" sz="2000" dirty="0"/>
              <a:t>Object encryption based on environment ID</a:t>
            </a:r>
          </a:p>
          <a:p>
            <a:pPr lvl="1"/>
            <a:r>
              <a:rPr lang="en-US" sz="2000" dirty="0"/>
              <a:t>Authentication using </a:t>
            </a:r>
            <a:r>
              <a:rPr lang="en-US" sz="2000" dirty="0" err="1"/>
              <a:t>Frontdoor</a:t>
            </a:r>
            <a:endParaRPr lang="en-US" sz="2100" dirty="0"/>
          </a:p>
          <a:p>
            <a:r>
              <a:rPr lang="en-US" sz="2400" dirty="0"/>
              <a:t>Experience with:</a:t>
            </a:r>
          </a:p>
          <a:p>
            <a:pPr lvl="1"/>
            <a:r>
              <a:rPr lang="en-US" sz="2000" dirty="0"/>
              <a:t>Kubernetes</a:t>
            </a:r>
          </a:p>
          <a:p>
            <a:pPr lvl="1"/>
            <a:r>
              <a:rPr lang="en-US" sz="2000" dirty="0"/>
              <a:t>RESTful APIs</a:t>
            </a:r>
          </a:p>
          <a:p>
            <a:pPr lvl="1"/>
            <a:r>
              <a:rPr lang="en-US" sz="2000" dirty="0"/>
              <a:t>AWS ecosystem</a:t>
            </a:r>
          </a:p>
          <a:p>
            <a:pPr lvl="1"/>
            <a:r>
              <a:rPr lang="en-US" sz="2000" dirty="0"/>
              <a:t>Unit and functional testing</a:t>
            </a:r>
          </a:p>
          <a:p>
            <a:pPr lvl="1"/>
            <a:r>
              <a:rPr lang="en-US" sz="2000" dirty="0"/>
              <a:t>Industry software development in a team environment</a:t>
            </a:r>
          </a:p>
        </p:txBody>
      </p:sp>
    </p:spTree>
    <p:extLst>
      <p:ext uri="{BB962C8B-B14F-4D97-AF65-F5344CB8AC3E}">
        <p14:creationId xmlns:p14="http://schemas.microsoft.com/office/powerpoint/2010/main" val="383170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Challenges</a:t>
            </a:r>
          </a:p>
        </p:txBody>
      </p:sp>
      <p:sp>
        <p:nvSpPr>
          <p:cNvPr id="3" name="Text Placeholder 2"/>
          <p:cNvSpPr>
            <a:spLocks noGrp="1"/>
          </p:cNvSpPr>
          <p:nvPr>
            <p:ph type="body" sz="quarter" idx="10"/>
          </p:nvPr>
        </p:nvSpPr>
        <p:spPr>
          <a:xfrm>
            <a:off x="457197" y="914400"/>
            <a:ext cx="8229601" cy="3714750"/>
          </a:xfrm>
        </p:spPr>
        <p:txBody>
          <a:bodyPr>
            <a:normAutofit/>
          </a:bodyPr>
          <a:lstStyle/>
          <a:p>
            <a:r>
              <a:rPr lang="en-US" sz="2400" dirty="0"/>
              <a:t>Adapting to the fast pace of a professional software development environment</a:t>
            </a:r>
          </a:p>
          <a:p>
            <a:r>
              <a:rPr lang="en-US" sz="2400" dirty="0"/>
              <a:t>Understanding the numerous requirements for a piece of software to be production ready</a:t>
            </a:r>
          </a:p>
          <a:p>
            <a:r>
              <a:rPr lang="en-US" sz="2400" dirty="0"/>
              <a:t>Soliciting and incorporating feedback from team members through code reviews</a:t>
            </a:r>
          </a:p>
          <a:p>
            <a:r>
              <a:rPr lang="en-US" sz="2400" dirty="0"/>
              <a:t>Writing complete unit and functional tests </a:t>
            </a:r>
          </a:p>
          <a:p>
            <a:endParaRPr lang="en-US" sz="2400" dirty="0"/>
          </a:p>
        </p:txBody>
      </p:sp>
    </p:spTree>
    <p:extLst>
      <p:ext uri="{BB962C8B-B14F-4D97-AF65-F5344CB8AC3E}">
        <p14:creationId xmlns:p14="http://schemas.microsoft.com/office/powerpoint/2010/main" val="426279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Relevant Courses</a:t>
            </a:r>
          </a:p>
        </p:txBody>
      </p:sp>
      <p:sp>
        <p:nvSpPr>
          <p:cNvPr id="3" name="Text Placeholder 2"/>
          <p:cNvSpPr>
            <a:spLocks noGrp="1"/>
          </p:cNvSpPr>
          <p:nvPr>
            <p:ph type="body" sz="quarter" idx="10"/>
          </p:nvPr>
        </p:nvSpPr>
        <p:spPr>
          <a:xfrm>
            <a:off x="457197" y="914400"/>
            <a:ext cx="8229601" cy="3714750"/>
          </a:xfrm>
        </p:spPr>
        <p:txBody>
          <a:bodyPr>
            <a:normAutofit/>
          </a:bodyPr>
          <a:lstStyle/>
          <a:p>
            <a:r>
              <a:rPr lang="en-US" sz="2400" b="1" dirty="0"/>
              <a:t>CSS 360 </a:t>
            </a:r>
            <a:r>
              <a:rPr lang="en-US" sz="2400" dirty="0"/>
              <a:t>Software Engineering</a:t>
            </a:r>
          </a:p>
          <a:p>
            <a:r>
              <a:rPr lang="en-US" sz="2400" b="1" dirty="0"/>
              <a:t>CSS 370 </a:t>
            </a:r>
            <a:r>
              <a:rPr lang="en-US" sz="2400" dirty="0"/>
              <a:t>Analysis &amp; Design</a:t>
            </a:r>
          </a:p>
          <a:p>
            <a:r>
              <a:rPr lang="en-US" sz="2400" b="1" dirty="0"/>
              <a:t>CSS 342 </a:t>
            </a:r>
            <a:r>
              <a:rPr lang="en-US" sz="2400" dirty="0"/>
              <a:t>&amp; CSS 343 Data Structures, Algorithms, and Discrete Mathematics</a:t>
            </a:r>
          </a:p>
          <a:p>
            <a:r>
              <a:rPr lang="en-US" sz="2400" b="1" dirty="0"/>
              <a:t>CSS 434 </a:t>
            </a:r>
            <a:r>
              <a:rPr lang="en-US" sz="2400" dirty="0"/>
              <a:t>Parallel &amp; Distributed Computing</a:t>
            </a:r>
          </a:p>
        </p:txBody>
      </p:sp>
    </p:spTree>
    <p:extLst>
      <p:ext uri="{BB962C8B-B14F-4D97-AF65-F5344CB8AC3E}">
        <p14:creationId xmlns:p14="http://schemas.microsoft.com/office/powerpoint/2010/main" val="178193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ptio PowerPoint Calibri">
  <a:themeElements>
    <a:clrScheme name="Apptio PowerPoint">
      <a:dk1>
        <a:srgbClr val="353C45"/>
      </a:dk1>
      <a:lt1>
        <a:sysClr val="window" lastClr="FFFFFF"/>
      </a:lt1>
      <a:dk2>
        <a:srgbClr val="000000"/>
      </a:dk2>
      <a:lt2>
        <a:srgbClr val="D2D1D2"/>
      </a:lt2>
      <a:accent1>
        <a:srgbClr val="FF661C"/>
      </a:accent1>
      <a:accent2>
        <a:srgbClr val="7E848B"/>
      </a:accent2>
      <a:accent3>
        <a:srgbClr val="01ACC7"/>
      </a:accent3>
      <a:accent4>
        <a:srgbClr val="43B02A"/>
      </a:accent4>
      <a:accent5>
        <a:srgbClr val="DBE442"/>
      </a:accent5>
      <a:accent6>
        <a:srgbClr val="BE3A34"/>
      </a:accent6>
      <a:hlink>
        <a:srgbClr val="FF661C"/>
      </a:hlink>
      <a:folHlink>
        <a:srgbClr val="BE3A34"/>
      </a:folHlink>
    </a:clrScheme>
    <a:fontScheme name="Apptio">
      <a:majorFont>
        <a:latin typeface="Titillium Lt"/>
        <a:ea typeface=""/>
        <a:cs typeface=""/>
      </a:majorFont>
      <a:minorFont>
        <a:latin typeface="La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dirty="0" err="1" smtClean="0">
            <a:solidFill>
              <a:schemeClr val="bg1"/>
            </a:solidFill>
            <a:latin typeface="+mn-lt"/>
          </a:defRPr>
        </a:defPPr>
      </a:lst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rIns="45720"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pptio Corporate PPT Template.potx" id="{16989F73-0963-4998-B968-8C7EC2248C07}" vid="{D0D5E21D-1E75-47BD-9048-5AD59E3447BD}"/>
    </a:ext>
  </a:extLst>
</a:theme>
</file>

<file path=ppt/theme/theme10.xml><?xml version="1.0" encoding="utf-8"?>
<a:theme xmlns:a="http://schemas.openxmlformats.org/drawingml/2006/main" name="4_Apptio PowerPoint Calibri">
  <a:themeElements>
    <a:clrScheme name="Apptio PowerPoint">
      <a:dk1>
        <a:srgbClr val="353C45"/>
      </a:dk1>
      <a:lt1>
        <a:sysClr val="window" lastClr="FFFFFF"/>
      </a:lt1>
      <a:dk2>
        <a:srgbClr val="000000"/>
      </a:dk2>
      <a:lt2>
        <a:srgbClr val="D2D1D2"/>
      </a:lt2>
      <a:accent1>
        <a:srgbClr val="FF661C"/>
      </a:accent1>
      <a:accent2>
        <a:srgbClr val="7E848B"/>
      </a:accent2>
      <a:accent3>
        <a:srgbClr val="01ACC7"/>
      </a:accent3>
      <a:accent4>
        <a:srgbClr val="43B02A"/>
      </a:accent4>
      <a:accent5>
        <a:srgbClr val="DBE442"/>
      </a:accent5>
      <a:accent6>
        <a:srgbClr val="BE3A34"/>
      </a:accent6>
      <a:hlink>
        <a:srgbClr val="FF661C"/>
      </a:hlink>
      <a:folHlink>
        <a:srgbClr val="BE3A34"/>
      </a:folHlink>
    </a:clrScheme>
    <a:fontScheme name="Apptio Exec">
      <a:majorFont>
        <a:latin typeface="Titillium"/>
        <a:ea typeface=""/>
        <a:cs typeface=""/>
      </a:majorFont>
      <a:minorFont>
        <a:latin typeface="La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dirty="0" err="1" smtClean="0">
            <a:solidFill>
              <a:schemeClr val="bg1"/>
            </a:solidFill>
            <a:latin typeface="+mn-lt"/>
          </a:defRPr>
        </a:defPPr>
      </a:lst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rIns="45720"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pptio Exec PPT Template.potx" id="{A5EEE09A-CECE-4346-91E4-394877BAF00A}" vid="{6F5EACA0-EEDB-490D-8731-7FA93210B5E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pptio Corporate PPT Template">
  <a:themeElements>
    <a:clrScheme name="Apptio PowerPoint">
      <a:dk1>
        <a:srgbClr val="353C45"/>
      </a:dk1>
      <a:lt1>
        <a:sysClr val="window" lastClr="FFFFFF"/>
      </a:lt1>
      <a:dk2>
        <a:srgbClr val="000000"/>
      </a:dk2>
      <a:lt2>
        <a:srgbClr val="D2D1D2"/>
      </a:lt2>
      <a:accent1>
        <a:srgbClr val="FF661C"/>
      </a:accent1>
      <a:accent2>
        <a:srgbClr val="7E848B"/>
      </a:accent2>
      <a:accent3>
        <a:srgbClr val="01ACC7"/>
      </a:accent3>
      <a:accent4>
        <a:srgbClr val="43B02A"/>
      </a:accent4>
      <a:accent5>
        <a:srgbClr val="DBE442"/>
      </a:accent5>
      <a:accent6>
        <a:srgbClr val="BE3A34"/>
      </a:accent6>
      <a:hlink>
        <a:srgbClr val="FF661C"/>
      </a:hlink>
      <a:folHlink>
        <a:srgbClr val="BE3A34"/>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dirty="0" err="1" smtClean="0">
            <a:solidFill>
              <a:schemeClr val="bg1"/>
            </a:solidFill>
            <a:latin typeface="+mn-lt"/>
          </a:defRPr>
        </a:defPPr>
      </a:lst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rIns="45720"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pptio Corporate PPT Template.potx" id="{16989F73-0963-4998-B968-8C7EC2248C07}" vid="{D0D5E21D-1E75-47BD-9048-5AD59E3447BD}"/>
    </a:ext>
  </a:extLst>
</a:theme>
</file>

<file path=ppt/theme/theme3.xml><?xml version="1.0" encoding="utf-8"?>
<a:theme xmlns:a="http://schemas.openxmlformats.org/drawingml/2006/main" name="6_Apptio PowerPoint Calibri">
  <a:themeElements>
    <a:clrScheme name="Apptio PowerPoint">
      <a:dk1>
        <a:srgbClr val="353C45"/>
      </a:dk1>
      <a:lt1>
        <a:sysClr val="window" lastClr="FFFFFF"/>
      </a:lt1>
      <a:dk2>
        <a:srgbClr val="000000"/>
      </a:dk2>
      <a:lt2>
        <a:srgbClr val="D2D1D2"/>
      </a:lt2>
      <a:accent1>
        <a:srgbClr val="FF661C"/>
      </a:accent1>
      <a:accent2>
        <a:srgbClr val="7E848B"/>
      </a:accent2>
      <a:accent3>
        <a:srgbClr val="01ACC7"/>
      </a:accent3>
      <a:accent4>
        <a:srgbClr val="43B02A"/>
      </a:accent4>
      <a:accent5>
        <a:srgbClr val="DBE442"/>
      </a:accent5>
      <a:accent6>
        <a:srgbClr val="BE3A34"/>
      </a:accent6>
      <a:hlink>
        <a:srgbClr val="FF661C"/>
      </a:hlink>
      <a:folHlink>
        <a:srgbClr val="BE3A3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dirty="0" err="1" smtClean="0">
            <a:solidFill>
              <a:schemeClr val="bg1"/>
            </a:solidFill>
            <a:latin typeface="+mn-lt"/>
          </a:defRPr>
        </a:defPPr>
      </a:lst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rIns="45720"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pptio Corporate PPT Template.potx" id="{92C2B2B7-6A6E-4DEF-98A7-BCCE56498803}" vid="{C92A4428-EB3B-43FD-BB89-A4EFA187E009}"/>
    </a:ext>
  </a:extLst>
</a:theme>
</file>

<file path=ppt/theme/theme4.xml><?xml version="1.0" encoding="utf-8"?>
<a:theme xmlns:a="http://schemas.openxmlformats.org/drawingml/2006/main" name="7_Apptio PowerPoint Calibri">
  <a:themeElements>
    <a:clrScheme name="Apptio PowerPoint">
      <a:dk1>
        <a:srgbClr val="353C45"/>
      </a:dk1>
      <a:lt1>
        <a:sysClr val="window" lastClr="FFFFFF"/>
      </a:lt1>
      <a:dk2>
        <a:srgbClr val="000000"/>
      </a:dk2>
      <a:lt2>
        <a:srgbClr val="D2D1D2"/>
      </a:lt2>
      <a:accent1>
        <a:srgbClr val="FF661C"/>
      </a:accent1>
      <a:accent2>
        <a:srgbClr val="7E848B"/>
      </a:accent2>
      <a:accent3>
        <a:srgbClr val="01ACC7"/>
      </a:accent3>
      <a:accent4>
        <a:srgbClr val="43B02A"/>
      </a:accent4>
      <a:accent5>
        <a:srgbClr val="DBE442"/>
      </a:accent5>
      <a:accent6>
        <a:srgbClr val="BE3A34"/>
      </a:accent6>
      <a:hlink>
        <a:srgbClr val="FF661C"/>
      </a:hlink>
      <a:folHlink>
        <a:srgbClr val="BE3A3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dirty="0" err="1" smtClean="0">
            <a:solidFill>
              <a:schemeClr val="bg1"/>
            </a:solidFill>
            <a:latin typeface="+mn-lt"/>
          </a:defRPr>
        </a:defPPr>
      </a:lst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rIns="45720"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pptio Corporate PPT Template [Read-Only]" id="{AA221D6D-EA01-4A3E-A810-026396571D77}" vid="{AFECA43E-2DE8-438A-89EC-4BD1C4F6D4FF}"/>
    </a:ext>
  </a:extLst>
</a:theme>
</file>

<file path=ppt/theme/theme5.xml><?xml version="1.0" encoding="utf-8"?>
<a:theme xmlns:a="http://schemas.openxmlformats.org/drawingml/2006/main" name="8_Apptio PowerPoint Calibri">
  <a:themeElements>
    <a:clrScheme name="Apptio PowerPoint">
      <a:dk1>
        <a:srgbClr val="353C45"/>
      </a:dk1>
      <a:lt1>
        <a:sysClr val="window" lastClr="FFFFFF"/>
      </a:lt1>
      <a:dk2>
        <a:srgbClr val="000000"/>
      </a:dk2>
      <a:lt2>
        <a:srgbClr val="D2D1D2"/>
      </a:lt2>
      <a:accent1>
        <a:srgbClr val="FF661C"/>
      </a:accent1>
      <a:accent2>
        <a:srgbClr val="7E848B"/>
      </a:accent2>
      <a:accent3>
        <a:srgbClr val="01ACC7"/>
      </a:accent3>
      <a:accent4>
        <a:srgbClr val="43B02A"/>
      </a:accent4>
      <a:accent5>
        <a:srgbClr val="DBE442"/>
      </a:accent5>
      <a:accent6>
        <a:srgbClr val="BE3A34"/>
      </a:accent6>
      <a:hlink>
        <a:srgbClr val="FF661C"/>
      </a:hlink>
      <a:folHlink>
        <a:srgbClr val="BE3A3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dirty="0" err="1" smtClean="0">
            <a:solidFill>
              <a:schemeClr val="bg1"/>
            </a:solidFill>
            <a:latin typeface="+mn-lt"/>
          </a:defRPr>
        </a:defPPr>
      </a:lst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rIns="45720"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pptio Corporate PPT Template" id="{02FC3883-C035-4BC1-ADB7-420378C3B50A}" vid="{704E76AC-CF3E-412B-A9C0-EE59D851C4E8}"/>
    </a:ext>
  </a:extLst>
</a:theme>
</file>

<file path=ppt/theme/theme6.xml><?xml version="1.0" encoding="utf-8"?>
<a:theme xmlns:a="http://schemas.openxmlformats.org/drawingml/2006/main" name="9_Apptio PowerPoint Calibri">
  <a:themeElements>
    <a:clrScheme name="Apptio PowerPoint">
      <a:dk1>
        <a:srgbClr val="353C45"/>
      </a:dk1>
      <a:lt1>
        <a:sysClr val="window" lastClr="FFFFFF"/>
      </a:lt1>
      <a:dk2>
        <a:srgbClr val="000000"/>
      </a:dk2>
      <a:lt2>
        <a:srgbClr val="D2D1D2"/>
      </a:lt2>
      <a:accent1>
        <a:srgbClr val="FF661C"/>
      </a:accent1>
      <a:accent2>
        <a:srgbClr val="7E848B"/>
      </a:accent2>
      <a:accent3>
        <a:srgbClr val="01ACC7"/>
      </a:accent3>
      <a:accent4>
        <a:srgbClr val="43B02A"/>
      </a:accent4>
      <a:accent5>
        <a:srgbClr val="DBE442"/>
      </a:accent5>
      <a:accent6>
        <a:srgbClr val="BE3A34"/>
      </a:accent6>
      <a:hlink>
        <a:srgbClr val="FF661C"/>
      </a:hlink>
      <a:folHlink>
        <a:srgbClr val="BE3A34"/>
      </a:folHlink>
    </a:clrScheme>
    <a:fontScheme name="Apptio">
      <a:majorFont>
        <a:latin typeface="Titillium Lt"/>
        <a:ea typeface=""/>
        <a:cs typeface=""/>
      </a:majorFont>
      <a:minorFont>
        <a:latin typeface="Lat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dirty="0" err="1" smtClean="0">
            <a:solidFill>
              <a:schemeClr val="bg1"/>
            </a:solidFill>
            <a:latin typeface="+mn-lt"/>
          </a:defRPr>
        </a:defPPr>
      </a:lst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rIns="45720"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pptio Corporate PPT Template.potx" id="{16989F73-0963-4998-B968-8C7EC2248C07}" vid="{D0D5E21D-1E75-47BD-9048-5AD59E3447BD}"/>
    </a:ext>
  </a:extLst>
</a:theme>
</file>

<file path=ppt/theme/theme7.xml><?xml version="1.0" encoding="utf-8"?>
<a:theme xmlns:a="http://schemas.openxmlformats.org/drawingml/2006/main" name="4_Office Theme">
  <a:themeElements>
    <a:clrScheme name="Apptio">
      <a:dk1>
        <a:sysClr val="windowText" lastClr="000000"/>
      </a:dk1>
      <a:lt1>
        <a:sysClr val="window" lastClr="FFFFFF"/>
      </a:lt1>
      <a:dk2>
        <a:srgbClr val="1F497D"/>
      </a:dk2>
      <a:lt2>
        <a:srgbClr val="EEECE1"/>
      </a:lt2>
      <a:accent1>
        <a:srgbClr val="FF661C"/>
      </a:accent1>
      <a:accent2>
        <a:srgbClr val="0096CD"/>
      </a:accent2>
      <a:accent3>
        <a:srgbClr val="92D050"/>
      </a:accent3>
      <a:accent4>
        <a:srgbClr val="FFB614"/>
      </a:accent4>
      <a:accent5>
        <a:srgbClr val="655BC4"/>
      </a:accent5>
      <a:accent6>
        <a:srgbClr val="7E848B"/>
      </a:accent6>
      <a:hlink>
        <a:srgbClr val="0000FF"/>
      </a:hlink>
      <a:folHlink>
        <a:srgbClr val="800080"/>
      </a:folHlink>
    </a:clrScheme>
    <a:fontScheme name="Appti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53C4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1_Apptio PowerPoint Calibri">
  <a:themeElements>
    <a:clrScheme name="Apptio PowerPoint">
      <a:dk1>
        <a:srgbClr val="353C45"/>
      </a:dk1>
      <a:lt1>
        <a:sysClr val="window" lastClr="FFFFFF"/>
      </a:lt1>
      <a:dk2>
        <a:srgbClr val="000000"/>
      </a:dk2>
      <a:lt2>
        <a:srgbClr val="D2D1D2"/>
      </a:lt2>
      <a:accent1>
        <a:srgbClr val="FF661C"/>
      </a:accent1>
      <a:accent2>
        <a:srgbClr val="7E848B"/>
      </a:accent2>
      <a:accent3>
        <a:srgbClr val="01ACC7"/>
      </a:accent3>
      <a:accent4>
        <a:srgbClr val="43B02A"/>
      </a:accent4>
      <a:accent5>
        <a:srgbClr val="DBE442"/>
      </a:accent5>
      <a:accent6>
        <a:srgbClr val="BE3A34"/>
      </a:accent6>
      <a:hlink>
        <a:srgbClr val="FF661C"/>
      </a:hlink>
      <a:folHlink>
        <a:srgbClr val="BE3A3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dirty="0" err="1" smtClean="0">
            <a:solidFill>
              <a:schemeClr val="bg1"/>
            </a:solidFill>
            <a:latin typeface="+mn-lt"/>
          </a:defRPr>
        </a:defPPr>
      </a:lst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rIns="45720"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Apptio Corporate PPT Template [Read-Only]" id="{8BB797C8-93E9-4242-9D38-C9A6D02FB3AC}" vid="{06BD16B6-D0DF-4E30-ADB3-24DDE7638674}"/>
    </a:ext>
  </a:extLst>
</a:theme>
</file>

<file path=ppt/theme/theme9.xml><?xml version="1.0" encoding="utf-8"?>
<a:theme xmlns:a="http://schemas.openxmlformats.org/drawingml/2006/main" name="2_Apptio PowerPoint Calibri">
  <a:themeElements>
    <a:clrScheme name="Apptio PowerPoint">
      <a:dk1>
        <a:srgbClr val="353C45"/>
      </a:dk1>
      <a:lt1>
        <a:sysClr val="window" lastClr="FFFFFF"/>
      </a:lt1>
      <a:dk2>
        <a:srgbClr val="000000"/>
      </a:dk2>
      <a:lt2>
        <a:srgbClr val="D2D1D2"/>
      </a:lt2>
      <a:accent1>
        <a:srgbClr val="FF661C"/>
      </a:accent1>
      <a:accent2>
        <a:srgbClr val="7E848B"/>
      </a:accent2>
      <a:accent3>
        <a:srgbClr val="01ACC7"/>
      </a:accent3>
      <a:accent4>
        <a:srgbClr val="43B02A"/>
      </a:accent4>
      <a:accent5>
        <a:srgbClr val="DBE442"/>
      </a:accent5>
      <a:accent6>
        <a:srgbClr val="BE3A34"/>
      </a:accent6>
      <a:hlink>
        <a:srgbClr val="FF661C"/>
      </a:hlink>
      <a:folHlink>
        <a:srgbClr val="BE3A3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spPr>
      <a:bodyPr wrap="square" rtlCol="0" anchor="ctr">
        <a:noAutofit/>
      </a:bodyPr>
      <a:lstStyle>
        <a:defPPr algn="ctr">
          <a:defRPr dirty="0" err="1" smtClean="0">
            <a:solidFill>
              <a:schemeClr val="bg1"/>
            </a:solidFill>
            <a:latin typeface="+mn-lt"/>
          </a:defRPr>
        </a:defPPr>
      </a:lst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45720" rIns="45720"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Presentation6" id="{9A878325-BEFF-412E-BF5E-2CDDB68F1592}" vid="{DFDC55E1-FC38-43C8-A5CD-A904B6527A9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9E81ADDF92A34D96DAC128E710346F" ma:contentTypeVersion="11" ma:contentTypeDescription="Create a new document." ma:contentTypeScope="" ma:versionID="37ffb2bb584c017023dec4a611865306">
  <xsd:schema xmlns:xsd="http://www.w3.org/2001/XMLSchema" xmlns:xs="http://www.w3.org/2001/XMLSchema" xmlns:p="http://schemas.microsoft.com/office/2006/metadata/properties" xmlns:ns2="e3061320-f951-40ec-bac8-130e0c6ab66c" xmlns:ns3="ba0af191-96d6-431e-a940-60ab1a986c9e" targetNamespace="http://schemas.microsoft.com/office/2006/metadata/properties" ma:root="true" ma:fieldsID="3e28b2983ca01e99a9511806012d9a7a" ns2:_="" ns3:_="">
    <xsd:import namespace="e3061320-f951-40ec-bac8-130e0c6ab66c"/>
    <xsd:import namespace="ba0af191-96d6-431e-a940-60ab1a986c9e"/>
    <xsd:element name="properties">
      <xsd:complexType>
        <xsd:sequence>
          <xsd:element name="documentManagement">
            <xsd:complexType>
              <xsd:all>
                <xsd:element ref="ns2:_dlc_DocId" minOccurs="0"/>
                <xsd:element ref="ns2:_dlc_DocIdUrl" minOccurs="0"/>
                <xsd:element ref="ns2:_dlc_DocIdPersistId" minOccurs="0"/>
                <xsd:element ref="ns3:Archive_x0020_Date"/>
                <xsd:element ref="ns3:Document_x0020_Owner"/>
                <xsd:element ref="ns3:kd74214b69404bc590f584da4be21e40" minOccurs="0"/>
                <xsd:element ref="ns2:TaxCatchAll" minOccurs="0"/>
                <xsd:element ref="ns3:f8f8a4ecbfe24325b35d8e1d93f66628" minOccurs="0"/>
                <xsd:element ref="ns3:o3edef5abc7744aba017910ddfaab1c2" minOccurs="0"/>
                <xsd:element ref="ns3: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061320-f951-40ec-bac8-130e0c6ab66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CatchAll" ma:index="15" nillable="true" ma:displayName="Taxonomy Catch All Column" ma:hidden="true" ma:list="{4b55081f-89e2-4168-9618-c8acfa9c5bca}" ma:internalName="TaxCatchAll" ma:showField="CatchAllData" ma:web="e3061320-f951-40ec-bac8-130e0c6ab66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a0af191-96d6-431e-a940-60ab1a986c9e" elementFormDefault="qualified">
    <xsd:import namespace="http://schemas.microsoft.com/office/2006/documentManagement/types"/>
    <xsd:import namespace="http://schemas.microsoft.com/office/infopath/2007/PartnerControls"/>
    <xsd:element name="Archive_x0020_Date" ma:index="11" ma:displayName="Archive Date" ma:format="DateOnly" ma:internalName="Archive_x0020_Date">
      <xsd:simpleType>
        <xsd:restriction base="dms:DateTime"/>
      </xsd:simpleType>
    </xsd:element>
    <xsd:element name="Document_x0020_Owner" ma:index="12" ma:displayName="Document Owner" ma:list="UserInfo" ma:SharePointGroup="0" ma:internalName="Docum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kd74214b69404bc590f584da4be21e40" ma:index="14" ma:taxonomy="true" ma:internalName="kd74214b69404bc590f584da4be21e40" ma:taxonomyFieldName="Document_x0020_Type" ma:displayName="Document Type" ma:default="" ma:fieldId="{4d74214b-6940-4bc5-90f5-84da4be21e40}" ma:sspId="7cc75491-454d-476f-bed8-5dd42e9a9cca" ma:termSetId="5ce0d04a-25a6-42ea-854d-a74b7011a64a" ma:anchorId="00000000-0000-0000-0000-000000000000" ma:open="false" ma:isKeyword="false">
      <xsd:complexType>
        <xsd:sequence>
          <xsd:element ref="pc:Terms" minOccurs="0" maxOccurs="1"/>
        </xsd:sequence>
      </xsd:complexType>
    </xsd:element>
    <xsd:element name="f8f8a4ecbfe24325b35d8e1d93f66628" ma:index="17" ma:taxonomy="true" ma:internalName="f8f8a4ecbfe24325b35d8e1d93f66628" ma:taxonomyFieldName="Document_x0020_Status" ma:displayName="Document Status" ma:default="" ma:fieldId="{f8f8a4ec-bfe2-4325-b35d-8e1d93f66628}" ma:sspId="7cc75491-454d-476f-bed8-5dd42e9a9cca" ma:termSetId="ba51c935-c9ca-4095-80d3-805818a7b37b" ma:anchorId="00000000-0000-0000-0000-000000000000" ma:open="false" ma:isKeyword="false">
      <xsd:complexType>
        <xsd:sequence>
          <xsd:element ref="pc:Terms" minOccurs="0" maxOccurs="1"/>
        </xsd:sequence>
      </xsd:complexType>
    </xsd:element>
    <xsd:element name="o3edef5abc7744aba017910ddfaab1c2" ma:index="19" ma:taxonomy="true" ma:internalName="o3edef5abc7744aba017910ddfaab1c2" ma:taxonomyFieldName="Audience" ma:displayName="Audience" ma:readOnly="false" ma:default="" ma:fieldId="{83edef5a-bc77-44ab-a017-910ddfaab1c2}" ma:taxonomyMulti="true" ma:sspId="7cc75491-454d-476f-bed8-5dd42e9a9cca" ma:termSetId="f25639e9-32fa-4101-9b34-d7e02392ec7b" ma:anchorId="00000000-0000-0000-0000-000000000000" ma:open="false" ma:isKeyword="false">
      <xsd:complexType>
        <xsd:sequence>
          <xsd:element ref="pc:Terms" minOccurs="0" maxOccurs="1"/>
        </xsd:sequence>
      </xsd:complexType>
    </xsd:element>
    <xsd:element name="Description0" ma:index="20" nillable="true" ma:displayName="Description" ma:internalName="Description0">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_x0020_Owner xmlns="ba0af191-96d6-431e-a940-60ab1a986c9e">
      <UserInfo>
        <DisplayName>Mark Jones</DisplayName>
        <AccountId>230</AccountId>
        <AccountType/>
      </UserInfo>
    </Document_x0020_Owner>
    <Description0 xmlns="ba0af191-96d6-431e-a940-60ab1a986c9e">PowerPoint template to be used to create Apptio-branded presentations. Reversible to either dark or light themes.</Description0>
    <Archive_x0020_Date xmlns="ba0af191-96d6-431e-a940-60ab1a986c9e">2016-06-17T07:00:00+00:00</Archive_x0020_Date>
    <o3edef5abc7744aba017910ddfaab1c2 xmlns="ba0af191-96d6-431e-a940-60ab1a986c9e">
      <Terms xmlns="http://schemas.microsoft.com/office/infopath/2007/PartnerControls">
        <TermInfo xmlns="http://schemas.microsoft.com/office/infopath/2007/PartnerControls">
          <TermName xmlns="http://schemas.microsoft.com/office/infopath/2007/PartnerControls">Internal Only</TermName>
          <TermId xmlns="http://schemas.microsoft.com/office/infopath/2007/PartnerControls">a2e37386-5e81-4128-b303-128d081904b4</TermId>
        </TermInfo>
      </Terms>
    </o3edef5abc7744aba017910ddfaab1c2>
    <_dlc_DocId xmlns="e3061320-f951-40ec-bac8-130e0c6ab66c">5E5HW5YW4R7M-265-13</_dlc_DocId>
    <kd74214b69404bc590f584da4be21e40 xmlns="ba0af191-96d6-431e-a940-60ab1a986c9e">
      <Terms xmlns="http://schemas.microsoft.com/office/infopath/2007/PartnerControls">
        <TermInfo xmlns="http://schemas.microsoft.com/office/infopath/2007/PartnerControls">
          <TermName xmlns="http://schemas.microsoft.com/office/infopath/2007/PartnerControls">Template</TermName>
          <TermId xmlns="http://schemas.microsoft.com/office/infopath/2007/PartnerControls">89d68c06-f4a2-4368-9e79-eea7d3731822</TermId>
        </TermInfo>
      </Terms>
    </kd74214b69404bc590f584da4be21e40>
    <_dlc_DocIdUrl xmlns="e3061320-f951-40ec-bac8-130e0c6ab66c">
      <Url>https://influence.apptio.com/Divisions/Corporate-Marketing/_layouts/15/DocIdRedir.aspx?ID=5E5HW5YW4R7M-265-13</Url>
      <Description>5E5HW5YW4R7M-265-13</Description>
    </_dlc_DocIdUrl>
    <TaxCatchAll xmlns="e3061320-f951-40ec-bac8-130e0c6ab66c">
      <Value>39</Value>
      <Value>44</Value>
      <Value>35</Value>
    </TaxCatchAll>
    <f8f8a4ecbfe24325b35d8e1d93f66628 xmlns="ba0af191-96d6-431e-a940-60ab1a986c9e">
      <Terms xmlns="http://schemas.microsoft.com/office/infopath/2007/PartnerControls">
        <TermInfo xmlns="http://schemas.microsoft.com/office/infopath/2007/PartnerControls">
          <TermName xmlns="http://schemas.microsoft.com/office/infopath/2007/PartnerControls">Published</TermName>
          <TermId xmlns="http://schemas.microsoft.com/office/infopath/2007/PartnerControls">e5aeccb0-75e5-4590-aed1-6c148212d739</TermId>
        </TermInfo>
      </Terms>
    </f8f8a4ecbfe24325b35d8e1d93f66628>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90BD34-0AED-4DAA-8E04-ABC6E3141D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061320-f951-40ec-bac8-130e0c6ab66c"/>
    <ds:schemaRef ds:uri="ba0af191-96d6-431e-a940-60ab1a986c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904773-0573-4C3C-8797-3F1BE08CC542}">
  <ds:schemaRefs>
    <ds:schemaRef ds:uri="http://schemas.microsoft.com/sharepoint/events"/>
  </ds:schemaRefs>
</ds:datastoreItem>
</file>

<file path=customXml/itemProps3.xml><?xml version="1.0" encoding="utf-8"?>
<ds:datastoreItem xmlns:ds="http://schemas.openxmlformats.org/officeDocument/2006/customXml" ds:itemID="{7F251212-D285-4887-9F6A-E55A42F54BCC}">
  <ds:schemaRefs>
    <ds:schemaRef ds:uri="http://schemas.microsoft.com/office/2006/metadata/properties"/>
    <ds:schemaRef ds:uri="http://purl.org/dc/terms/"/>
    <ds:schemaRef ds:uri="ba0af191-96d6-431e-a940-60ab1a986c9e"/>
    <ds:schemaRef ds:uri="http://schemas.microsoft.com/office/2006/documentManagement/types"/>
    <ds:schemaRef ds:uri="e3061320-f951-40ec-bac8-130e0c6ab66c"/>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B78D9B1C-BB70-400F-8FCB-FC774F90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48995</TotalTime>
  <Words>478</Words>
  <Application>Microsoft Office PowerPoint</Application>
  <PresentationFormat>On-screen Show (16:9)</PresentationFormat>
  <Paragraphs>90</Paragraphs>
  <Slides>11</Slides>
  <Notes>5</Notes>
  <HiddenSlides>0</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11</vt:i4>
      </vt:variant>
    </vt:vector>
  </HeadingPairs>
  <TitlesOfParts>
    <vt:vector size="30" baseType="lpstr">
      <vt:lpstr>Arial</vt:lpstr>
      <vt:lpstr>Calibri</vt:lpstr>
      <vt:lpstr>Courier New</vt:lpstr>
      <vt:lpstr>Lato</vt:lpstr>
      <vt:lpstr>Times New Roman</vt:lpstr>
      <vt:lpstr>Titillium Bold</vt:lpstr>
      <vt:lpstr>Titillium Lt</vt:lpstr>
      <vt:lpstr>Wingdings</vt:lpstr>
      <vt:lpstr>Wingdings 3</vt:lpstr>
      <vt:lpstr>Apptio PowerPoint Calibri</vt:lpstr>
      <vt:lpstr>Apptio Corporate PPT Template</vt:lpstr>
      <vt:lpstr>6_Apptio PowerPoint Calibri</vt:lpstr>
      <vt:lpstr>7_Apptio PowerPoint Calibri</vt:lpstr>
      <vt:lpstr>8_Apptio PowerPoint Calibri</vt:lpstr>
      <vt:lpstr>9_Apptio PowerPoint Calibri</vt:lpstr>
      <vt:lpstr>4_Office Theme</vt:lpstr>
      <vt:lpstr>1_Apptio PowerPoint Calibri</vt:lpstr>
      <vt:lpstr>2_Apptio PowerPoint Calibri</vt:lpstr>
      <vt:lpstr>4_Apptio PowerPoint Calibri</vt:lpstr>
      <vt:lpstr>Microservice Development for Blob Storage at Apptio</vt:lpstr>
      <vt:lpstr>Company &amp; Team Overview</vt:lpstr>
      <vt:lpstr>Project Motivation</vt:lpstr>
      <vt:lpstr>Project: Blob Store Service</vt:lpstr>
      <vt:lpstr>Process</vt:lpstr>
      <vt:lpstr>My Contributions</vt:lpstr>
      <vt:lpstr>Result</vt:lpstr>
      <vt:lpstr>Challenges</vt:lpstr>
      <vt:lpstr>Relevant Courses</vt:lpstr>
      <vt:lpstr>What’s Next?</vt:lpstr>
      <vt:lpstr>PowerPoint Presentation</vt:lpstr>
    </vt:vector>
  </TitlesOfParts>
  <Company>Apptio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Apptio Corporate PPT Template</dc:title>
  <dc:subject/>
  <dc:creator>Apptio Corporate Marketing</dc:creator>
  <dc:description/>
  <cp:lastModifiedBy>Trenton R. Mueller</cp:lastModifiedBy>
  <cp:revision>1226</cp:revision>
  <cp:lastPrinted>2017-11-13T19:44:54Z</cp:lastPrinted>
  <dcterms:created xsi:type="dcterms:W3CDTF">2014-10-13T15:23:32Z</dcterms:created>
  <dcterms:modified xsi:type="dcterms:W3CDTF">2020-03-18T17:13:22Z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Version">
    <vt:r8>2.5</vt:r8>
  </property>
  <property fmtid="{D5CDD505-2E9C-101B-9397-08002B2CF9AE}" pid="3" name="ContentTypeId">
    <vt:lpwstr>0x0101009A9E81ADDF92A34D96DAC128E710346F</vt:lpwstr>
  </property>
  <property fmtid="{D5CDD505-2E9C-101B-9397-08002B2CF9AE}" pid="4" name="Document Type">
    <vt:lpwstr>44;#Template|89d68c06-f4a2-4368-9e79-eea7d3731822</vt:lpwstr>
  </property>
  <property fmtid="{D5CDD505-2E9C-101B-9397-08002B2CF9AE}" pid="5" name="Audience">
    <vt:lpwstr>39;#Internal Only|a2e37386-5e81-4128-b303-128d081904b4</vt:lpwstr>
  </property>
  <property fmtid="{D5CDD505-2E9C-101B-9397-08002B2CF9AE}" pid="6" name="_dlc_DocIdItemGuid">
    <vt:lpwstr>915fcd43-391e-48eb-b14c-57c9701b4634</vt:lpwstr>
  </property>
  <property fmtid="{D5CDD505-2E9C-101B-9397-08002B2CF9AE}" pid="7" name="Document Status">
    <vt:lpwstr>35;#Published|e5aeccb0-75e5-4590-aed1-6c148212d739</vt:lpwstr>
  </property>
  <property fmtid="{D5CDD505-2E9C-101B-9397-08002B2CF9AE}" pid="8" name="MSIP_Label_b3106360-028e-4328-a781-d4e474c434bd_Enabled">
    <vt:lpwstr>True</vt:lpwstr>
  </property>
  <property fmtid="{D5CDD505-2E9C-101B-9397-08002B2CF9AE}" pid="9" name="MSIP_Label_b3106360-028e-4328-a781-d4e474c434bd_SiteId">
    <vt:lpwstr>97f6a076-8589-4443-8917-42cf94454bff</vt:lpwstr>
  </property>
  <property fmtid="{D5CDD505-2E9C-101B-9397-08002B2CF9AE}" pid="10" name="MSIP_Label_b3106360-028e-4328-a781-d4e474c434bd_Owner">
    <vt:lpwstr>stshields@apptio.com</vt:lpwstr>
  </property>
  <property fmtid="{D5CDD505-2E9C-101B-9397-08002B2CF9AE}" pid="11" name="MSIP_Label_b3106360-028e-4328-a781-d4e474c434bd_SetDate">
    <vt:lpwstr>2019-07-23T20:32:12.9755313Z</vt:lpwstr>
  </property>
  <property fmtid="{D5CDD505-2E9C-101B-9397-08002B2CF9AE}" pid="12" name="MSIP_Label_b3106360-028e-4328-a781-d4e474c434bd_Name">
    <vt:lpwstr>Apptio General</vt:lpwstr>
  </property>
  <property fmtid="{D5CDD505-2E9C-101B-9397-08002B2CF9AE}" pid="13" name="MSIP_Label_b3106360-028e-4328-a781-d4e474c434bd_Application">
    <vt:lpwstr>Microsoft Azure Information Protection</vt:lpwstr>
  </property>
  <property fmtid="{D5CDD505-2E9C-101B-9397-08002B2CF9AE}" pid="14" name="MSIP_Label_b3106360-028e-4328-a781-d4e474c434bd_ActionId">
    <vt:lpwstr>73441295-8497-47e8-8885-5ee1b4ce5532</vt:lpwstr>
  </property>
  <property fmtid="{D5CDD505-2E9C-101B-9397-08002B2CF9AE}" pid="15" name="MSIP_Label_b3106360-028e-4328-a781-d4e474c434bd_Extended_MSFT_Method">
    <vt:lpwstr>Automatic</vt:lpwstr>
  </property>
  <property fmtid="{D5CDD505-2E9C-101B-9397-08002B2CF9AE}" pid="16" name="Sensitivity">
    <vt:lpwstr>Apptio General</vt:lpwstr>
  </property>
</Properties>
</file>